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58" r:id="rId2"/>
    <p:sldId id="270" r:id="rId3"/>
    <p:sldId id="267" r:id="rId4"/>
    <p:sldId id="268" r:id="rId5"/>
    <p:sldId id="273" r:id="rId6"/>
    <p:sldId id="271" r:id="rId7"/>
    <p:sldId id="269" r:id="rId8"/>
    <p:sldId id="272" r:id="rId9"/>
    <p:sldId id="274" r:id="rId10"/>
    <p:sldId id="275" r:id="rId11"/>
    <p:sldId id="279" r:id="rId12"/>
    <p:sldId id="277" r:id="rId13"/>
    <p:sldId id="280" r:id="rId14"/>
    <p:sldId id="257" r:id="rId15"/>
    <p:sldId id="281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39" autoAdjust="0"/>
    <p:restoredTop sz="94660"/>
  </p:normalViewPr>
  <p:slideViewPr>
    <p:cSldViewPr>
      <p:cViewPr varScale="1">
        <p:scale>
          <a:sx n="63" d="100"/>
          <a:sy n="63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8D4CD-9BD6-4673-B104-EC6CDEFBA4B1}" type="datetimeFigureOut">
              <a:rPr lang="fr-FR" smtClean="0"/>
              <a:pPr/>
              <a:t>18/01/2015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E0562-7BE1-40FC-A5C9-23F334AAEA2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0562-7BE1-40FC-A5C9-23F334AAEA23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0562-7BE1-40FC-A5C9-23F334AAEA23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0562-7BE1-40FC-A5C9-23F334AAEA23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0562-7BE1-40FC-A5C9-23F334AAEA23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0562-7BE1-40FC-A5C9-23F334AAEA23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0562-7BE1-40FC-A5C9-23F334AAEA23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0562-7BE1-40FC-A5C9-23F334AAEA23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0562-7BE1-40FC-A5C9-23F334AAEA23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0562-7BE1-40FC-A5C9-23F334AAEA23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0562-7BE1-40FC-A5C9-23F334AAEA23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0562-7BE1-40FC-A5C9-23F334AAEA23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0562-7BE1-40FC-A5C9-23F334AAEA23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0562-7BE1-40FC-A5C9-23F334AAEA23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0562-7BE1-40FC-A5C9-23F334AAEA23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557-419B-4BD0-A1FB-9D8B74E07DCE}" type="datetimeFigureOut">
              <a:rPr lang="fr-FR" smtClean="0"/>
              <a:pPr/>
              <a:t>18/01/2015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C9D4-6115-4719-8166-4C7453F0960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557-419B-4BD0-A1FB-9D8B74E07DCE}" type="datetimeFigureOut">
              <a:rPr lang="fr-FR" smtClean="0"/>
              <a:pPr/>
              <a:t>18/01/2015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C9D4-6115-4719-8166-4C7453F0960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557-419B-4BD0-A1FB-9D8B74E07DCE}" type="datetimeFigureOut">
              <a:rPr lang="fr-FR" smtClean="0"/>
              <a:pPr/>
              <a:t>18/01/2015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C9D4-6115-4719-8166-4C7453F0960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557-419B-4BD0-A1FB-9D8B74E07DCE}" type="datetimeFigureOut">
              <a:rPr lang="fr-FR" smtClean="0"/>
              <a:pPr/>
              <a:t>18/01/2015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C9D4-6115-4719-8166-4C7453F0960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557-419B-4BD0-A1FB-9D8B74E07DCE}" type="datetimeFigureOut">
              <a:rPr lang="fr-FR" smtClean="0"/>
              <a:pPr/>
              <a:t>18/01/2015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C9D4-6115-4719-8166-4C7453F0960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557-419B-4BD0-A1FB-9D8B74E07DCE}" type="datetimeFigureOut">
              <a:rPr lang="fr-FR" smtClean="0"/>
              <a:pPr/>
              <a:t>18/01/2015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C9D4-6115-4719-8166-4C7453F0960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557-419B-4BD0-A1FB-9D8B74E07DCE}" type="datetimeFigureOut">
              <a:rPr lang="fr-FR" smtClean="0"/>
              <a:pPr/>
              <a:t>18/01/2015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C9D4-6115-4719-8166-4C7453F0960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557-419B-4BD0-A1FB-9D8B74E07DCE}" type="datetimeFigureOut">
              <a:rPr lang="fr-FR" smtClean="0"/>
              <a:pPr/>
              <a:t>18/01/2015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C9D4-6115-4719-8166-4C7453F0960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Picture 2" descr="https://www.capi-agglo.fr/var/capiagglo/storage/images/mediatheque/tetieres/tetiere-golf/198929-1-fre-FR/tetiere-golf.jpg"/>
          <p:cNvPicPr>
            <a:picLocks noChangeAspect="1" noChangeArrowheads="1"/>
          </p:cNvPicPr>
          <p:nvPr userDrawn="1"/>
        </p:nvPicPr>
        <p:blipFill>
          <a:blip r:embed="rId2" cstate="print"/>
          <a:srcRect l="-16149" t="56792" r="46062" b="23387"/>
          <a:stretch>
            <a:fillRect/>
          </a:stretch>
        </p:blipFill>
        <p:spPr bwMode="auto">
          <a:xfrm>
            <a:off x="-1476672" y="6209928"/>
            <a:ext cx="6408712" cy="648072"/>
          </a:xfrm>
          <a:prstGeom prst="rect">
            <a:avLst/>
          </a:prstGeom>
          <a:noFill/>
        </p:spPr>
      </p:pic>
      <p:pic>
        <p:nvPicPr>
          <p:cNvPr id="7" name="Picture 2" descr="https://www.capi-agglo.fr/var/capiagglo/storage/images/mediatheque/tetieres/tetiere-golf/198929-1-fre-FR/tetiere-golf.jpg"/>
          <p:cNvPicPr>
            <a:picLocks noChangeAspect="1" noChangeArrowheads="1"/>
          </p:cNvPicPr>
          <p:nvPr userDrawn="1"/>
        </p:nvPicPr>
        <p:blipFill>
          <a:blip r:embed="rId2" cstate="print"/>
          <a:srcRect l="-16149" t="56792" r="46062" b="23387"/>
          <a:stretch>
            <a:fillRect/>
          </a:stretch>
        </p:blipFill>
        <p:spPr bwMode="auto">
          <a:xfrm flipH="1">
            <a:off x="4572000" y="6209928"/>
            <a:ext cx="5940152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557-419B-4BD0-A1FB-9D8B74E07DCE}" type="datetimeFigureOut">
              <a:rPr lang="fr-FR" smtClean="0"/>
              <a:pPr/>
              <a:t>18/01/2015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C9D4-6115-4719-8166-4C7453F0960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557-419B-4BD0-A1FB-9D8B74E07DCE}" type="datetimeFigureOut">
              <a:rPr lang="fr-FR" smtClean="0"/>
              <a:pPr/>
              <a:t>18/01/2015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C9D4-6115-4719-8166-4C7453F0960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557-419B-4BD0-A1FB-9D8B74E07DCE}" type="datetimeFigureOut">
              <a:rPr lang="fr-FR" smtClean="0"/>
              <a:pPr/>
              <a:t>18/01/2015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C9D4-6115-4719-8166-4C7453F0960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89557-419B-4BD0-A1FB-9D8B74E07DCE}" type="datetimeFigureOut">
              <a:rPr lang="fr-FR" smtClean="0"/>
              <a:pPr/>
              <a:t>18/01/2015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BC9D4-6115-4719-8166-4C7453F0960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65096" cy="3240360"/>
          </a:xfrm>
        </p:spPr>
        <p:txBody>
          <a:bodyPr>
            <a:normAutofit/>
          </a:bodyPr>
          <a:lstStyle/>
          <a:p>
            <a:r>
              <a:rPr lang="fr-FR" sz="8000" dirty="0" smtClean="0">
                <a:solidFill>
                  <a:srgbClr val="00B050"/>
                </a:solidFill>
              </a:rPr>
              <a:t>LE GOLF</a:t>
            </a:r>
            <a:endParaRPr lang="fr-FR" sz="8000" dirty="0">
              <a:solidFill>
                <a:srgbClr val="00B050"/>
              </a:solidFill>
            </a:endParaRPr>
          </a:p>
        </p:txBody>
      </p:sp>
      <p:pic>
        <p:nvPicPr>
          <p:cNvPr id="16386" name="Picture 2" descr="https://www.capi-agglo.fr/var/capiagglo/storage/images/mediatheque/tetieres/tetiere-golf/198929-1-fre-FR/tetiere-gol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588153"/>
            <a:ext cx="9144001" cy="3269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043608" y="476672"/>
            <a:ext cx="6624736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1" algn="ctr">
              <a:spcBef>
                <a:spcPct val="0"/>
              </a:spcBef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différentes</a:t>
            </a:r>
            <a:r>
              <a:rPr kumimoji="0" lang="fr-FR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zones de jeu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979712" y="1124744"/>
            <a:ext cx="3600400" cy="1944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defRPr/>
            </a:pPr>
            <a:r>
              <a:rPr lang="fr-FR" sz="1600" dirty="0" smtClean="0"/>
              <a:t>Le </a:t>
            </a:r>
            <a:r>
              <a:rPr lang="fr-FR" sz="1600" b="1" dirty="0" smtClean="0">
                <a:solidFill>
                  <a:srgbClr val="00B050"/>
                </a:solidFill>
              </a:rPr>
              <a:t>practice </a:t>
            </a:r>
            <a:r>
              <a:rPr lang="fr-FR" sz="1600" dirty="0" smtClean="0"/>
              <a:t>: C’est une zone </a:t>
            </a:r>
            <a:r>
              <a:rPr lang="fr-FR" sz="1600" dirty="0" smtClean="0"/>
              <a:t>d’entraînement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lvl="0" algn="r">
              <a:defRPr/>
            </a:pPr>
            <a:r>
              <a:rPr lang="fr-FR" sz="1600" baseline="0" dirty="0" smtClean="0"/>
              <a:t>On y utilise des balles </a:t>
            </a:r>
            <a:r>
              <a:rPr lang="fr-FR" sz="1600" dirty="0" smtClean="0"/>
              <a:t>de couleur qui flottent.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6082" name="Picture 2" descr="http://www.turfsolutionsgroup.com/images/golfdevelopment/golf-practice-facility-project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365104"/>
            <a:ext cx="3160810" cy="2060848"/>
          </a:xfrm>
          <a:prstGeom prst="rect">
            <a:avLst/>
          </a:prstGeom>
          <a:noFill/>
        </p:spPr>
      </p:pic>
      <p:pic>
        <p:nvPicPr>
          <p:cNvPr id="46084" name="Picture 4" descr="http://fleole.ffgolf.org/gn/newpractic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196752"/>
            <a:ext cx="2880320" cy="2160240"/>
          </a:xfrm>
          <a:prstGeom prst="rect">
            <a:avLst/>
          </a:prstGeom>
          <a:noFill/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0" y="2348880"/>
            <a:ext cx="36004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defRPr/>
            </a:pPr>
            <a:r>
              <a:rPr lang="fr-FR" sz="1600" dirty="0" smtClean="0"/>
              <a:t>Il existe des </a:t>
            </a: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practices</a:t>
            </a:r>
            <a:r>
              <a:rPr lang="fr-FR" sz="1600" dirty="0" smtClean="0"/>
              <a:t> insolites :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6086" name="Picture 6" descr="http://imgc.allpostersimages.com/images/P-473-488-90/7/781/RT7I000Z/affiches/practice-de-gol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780928"/>
            <a:ext cx="2561109" cy="2133356"/>
          </a:xfrm>
          <a:prstGeom prst="rect">
            <a:avLst/>
          </a:prstGeom>
          <a:noFill/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5004048" y="3573016"/>
            <a:ext cx="36004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defRPr/>
            </a:pPr>
            <a:r>
              <a:rPr lang="fr-FR" sz="1600" dirty="0" smtClean="0"/>
              <a:t>Un véhicule spécial s’occupe </a:t>
            </a:r>
          </a:p>
          <a:p>
            <a:pPr lvl="0" algn="ctr">
              <a:defRPr/>
            </a:pPr>
            <a:r>
              <a:rPr lang="fr-FR" sz="1600" dirty="0" smtClean="0"/>
              <a:t>d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ramasser les balles </a:t>
            </a:r>
          </a:p>
        </p:txBody>
      </p:sp>
      <p:pic>
        <p:nvPicPr>
          <p:cNvPr id="46090" name="Picture 10" descr="http://www.golfcar.it/img/galleria/pick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9710" y="4149080"/>
            <a:ext cx="3699307" cy="2458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65096" cy="3240360"/>
          </a:xfrm>
        </p:spPr>
        <p:txBody>
          <a:bodyPr>
            <a:normAutofit/>
          </a:bodyPr>
          <a:lstStyle/>
          <a:p>
            <a:r>
              <a:rPr lang="fr-FR" sz="8000" dirty="0" smtClean="0">
                <a:solidFill>
                  <a:srgbClr val="00B050"/>
                </a:solidFill>
              </a:rPr>
              <a:t>Qui peut jouer </a:t>
            </a:r>
            <a:br>
              <a:rPr lang="fr-FR" sz="8000" dirty="0" smtClean="0">
                <a:solidFill>
                  <a:srgbClr val="00B050"/>
                </a:solidFill>
              </a:rPr>
            </a:br>
            <a:r>
              <a:rPr lang="fr-FR" sz="8000" dirty="0" smtClean="0">
                <a:solidFill>
                  <a:srgbClr val="00B050"/>
                </a:solidFill>
              </a:rPr>
              <a:t>au golf ?</a:t>
            </a:r>
            <a:endParaRPr lang="fr-FR" sz="8000" dirty="0">
              <a:solidFill>
                <a:srgbClr val="00B050"/>
              </a:solidFill>
            </a:endParaRPr>
          </a:p>
        </p:txBody>
      </p:sp>
      <p:pic>
        <p:nvPicPr>
          <p:cNvPr id="16386" name="Picture 2" descr="https://www.capi-agglo.fr/var/capiagglo/storage/images/mediatheque/tetieres/tetiere-golf/198929-1-fre-FR/tetiere-gol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588153"/>
            <a:ext cx="9144001" cy="3269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043608" y="0"/>
            <a:ext cx="6624736" cy="4797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64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400" dirty="0" smtClean="0">
                <a:latin typeface="+mj-lt"/>
                <a:ea typeface="+mj-ea"/>
                <a:cs typeface="+mj-cs"/>
              </a:rPr>
              <a:t>Il </a:t>
            </a:r>
            <a:r>
              <a:rPr lang="fr-FR" sz="6400" dirty="0" smtClean="0">
                <a:latin typeface="+mj-lt"/>
                <a:ea typeface="+mj-ea"/>
                <a:cs typeface="+mj-cs"/>
              </a:rPr>
              <a:t>n’y a </a:t>
            </a:r>
            <a:r>
              <a:rPr lang="fr-FR" sz="6400" dirty="0" smtClean="0">
                <a:latin typeface="+mj-lt"/>
                <a:ea typeface="+mj-ea"/>
                <a:cs typeface="+mj-cs"/>
              </a:rPr>
              <a:t>pas d’âge pour jouer au golf.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64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400" dirty="0" smtClean="0">
                <a:latin typeface="+mj-lt"/>
                <a:ea typeface="+mj-ea"/>
                <a:cs typeface="+mj-cs"/>
              </a:rPr>
              <a:t>Cependant si vous souhaitez faire un 18 trous il faut une </a:t>
            </a:r>
            <a:r>
              <a:rPr lang="fr-FR" sz="64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carte verte </a:t>
            </a:r>
            <a:r>
              <a:rPr lang="fr-FR" sz="6400" dirty="0" smtClean="0">
                <a:latin typeface="+mj-lt"/>
                <a:ea typeface="+mj-ea"/>
                <a:cs typeface="+mj-cs"/>
              </a:rPr>
              <a:t>et une licence.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64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400" dirty="0" smtClean="0">
                <a:latin typeface="+mj-lt"/>
                <a:ea typeface="+mj-ea"/>
                <a:cs typeface="+mj-cs"/>
              </a:rPr>
              <a:t>La </a:t>
            </a:r>
            <a:r>
              <a:rPr lang="fr-FR" sz="64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carte verte </a:t>
            </a:r>
            <a:r>
              <a:rPr lang="fr-FR" sz="6400" dirty="0" smtClean="0">
                <a:latin typeface="+mj-lt"/>
                <a:ea typeface="+mj-ea"/>
                <a:cs typeface="+mj-cs"/>
              </a:rPr>
              <a:t>est comme un permis de conduire mais pour le golf.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64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400" dirty="0" smtClean="0">
                <a:latin typeface="+mj-lt"/>
                <a:ea typeface="+mj-ea"/>
                <a:cs typeface="+mj-cs"/>
              </a:rPr>
              <a:t>Pour obtenir la carte verte il faut connaitre </a:t>
            </a:r>
            <a:r>
              <a:rPr lang="fr-FR" sz="6400" dirty="0" smtClean="0"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64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6400" dirty="0" smtClean="0">
                <a:latin typeface="+mj-lt"/>
                <a:ea typeface="+mj-ea"/>
                <a:cs typeface="+mj-cs"/>
              </a:rPr>
              <a:t>Les règles du jeux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6400" dirty="0" smtClean="0">
                <a:latin typeface="+mj-lt"/>
                <a:ea typeface="+mj-ea"/>
                <a:cs typeface="+mj-cs"/>
              </a:rPr>
              <a:t>Les règles de sécurité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6400" dirty="0" smtClean="0">
                <a:latin typeface="+mj-lt"/>
                <a:ea typeface="+mj-ea"/>
                <a:cs typeface="+mj-cs"/>
              </a:rPr>
              <a:t>Les règles du comportement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80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53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53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53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3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6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6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58" name="AutoShape 10" descr="data:image/jpeg;base64,/9j/4AAQSkZJRgABAQAAAQABAAD/2wCEAAkGBxQTEBQUEhQVFRUUFRYUFBUUFBQUFxQWFBUXFxQUFBgYHCggGBwlHBQUITEhJSkrLi4uFx8zODMsNygtLisBCgoKDg0OFxAQGiwcHBwsLCwsLCwsLCwsLC8sLCssLCwsLCwsLCwsLCwsLCwsLCwsLCwsLCwsLCssLCwsLCwsLP/AABEIALcBEwMBIgACEQEDEQH/xAAcAAADAQEBAQEBAAAAAAAAAAAAAQMCBAYFBwj/xAA9EAABAwIDBQYFAQYGAwEAAAABAAIRAxIhMVEEBUFhcQYTIoGR8DKhscHRUkJTkqLh8RQWQ3KC0iNjkxX/xAAZAQEBAQEBAQAAAAAAAAAAAAAAAQIDBAX/xAAkEQEAAgICAgMAAgMAAAAAAAAAARECEgMhMVEEQWETFCKRsf/aAAwDAQACEQMRAD8A84dpp91HwCp4cWm0nHxXHAYT7CN10nNLmuaWuBBbUAkf8+BHCV8Dd9dx+KXUj8TcwACJwyC97uxoxDHh1O1tmreXRenhy37l5c41dTW4Y5rQaqBqYavZbgnanaqWp2pYlanaqQnalidqLVWEWqWJ2otVITtSxK1O1UtTASxO1FqpCdqWJ2otVbUWq2JWp2qlqIUE7UWqtqLUErUWqsIhFTtRaqQnaglai1VtRaglai1VtRagjai1VhFqCNqVqtalCCUJK1qEH5Lu7eZokx8J/ZdkRkQ8cM817Xs7t7CwZCcGw12c/A3DEDgvzai+13j5QDPLRfY3c9ol4eQ5uBayfgMC5sRlovmcXJOE9+HrzwiX6kAnC89ug1KlNobtBbhOTS4mASIcOHngV9nZBVBipDsMxAEiJLfx8178c7eacadNqdqoAnatspwiFS1O1BOEWqlqdqCcIhVtRagnCIVbUWoJWpgKtqLUE4Raq2otQStTtVbUWoJWotVbUQip2ohVhFqFJQi1UhO1LKStRaq2otQpK1Fqrai1CkoStVbUWoUjai1WtStSykbUK1qFLH4xQ2YRJcLhIxi4Zycc8TEc107qZTFdjnt8LpFQBuFpEeE9MYzXJtNJwF2BceGJMTmB5TK+lu7eYpWE0i7ENdjDYeJg8iDEn1wXyeKLmJ+nryfou7d3U2MFgBBIcDnOhHlGS7rV5Tc3a9r3MpCk4Bog3OF0DCQOIEfJeuYQRIM9F9LGYrp5pifsrUWqganat2idqdq3analidqdqpanaliVqYaqWp2pYlanaq2otSxO1Fqrai1LE7U7VS1FqWJ2otVbUWpYlai1VtTtSxG1Fqtai1LEbUWq1qLVLErUWqtqLVbErUWqsIhLEbUWqtqLUtUbUWqtqLVLEbUKtqEsfhbdvdLXiRUpeIGAAWnCC0zmDGGnNek3Dvml3zw8NFGphiAA1pgA3cIIxz+EFeWguJewYmYb6AgDjnhxwXCWnABuIHDEkzgTz4L53HnMPVljEvZb93G+ptbnUAHUmeMEPugQCSJx5x6L2HZTZzTDm+JwcA5znEEtfAlhObsCMeS/Nuzu2ObV8NTug60VLnhocMQRDsDnl9F+p7NvpjLWvdSlzRDm1W2EiABqF6MMo8uWUT4fYtThctHejDUNN003DK62HYT4XAwV3wuuzFJwmGqlqcK7JSVqdqpCcJZScJwqQiEtGIRCpCIS1pi1OFuE7U2KTtThbhOEspO1FqrCISyk4RaqQiEspO1FqrCISykrUWqtqISxK1FqralallJ2otVbUrUspKEQqQi1LKShKFW1EKbFJWoVLUJsP53pVHVLmtgR4s9DOE4+miudhe2kKsjCpbMybgA6COMyMeRXPtApmIJkc8/wq06bS0xUIgCLnHEziMsMx5rwYzD1S6adBt7nENxJeAASyOIgnATOHVd9PcNtBtR9zmPhoGMsAJDhdwjw4RjK+ds1ao4uLXx+s4ZSAT9/Jfou6397sj2ValJwcwklhaLXRgYmNDOoW8P1nJybs2R5cH1ixztnexj5EzSI/bJxuaYdOjl9TffaplI204dE5a8lydo97NZQtYWudUDS5zcn+EAuEHkF4t9eGxgTxga5D6Lny80x1iRhfl+j7r7V06lOX+F10RifRfbq7cxoJLgABPrkvx7GQXHDNo+krq2nbnVGNEmOMzwxHXgFI+VNdk8b9EHavZ7WkuIungc9F9fY9rZUaHMMg48/Nfi/fjLngdCOS+nuPffcVmm42lwD24Gdegyy0W8PkTM9pPHD9dAThRp1pAI4iVu9enZz1UhOFMPWg5Nl1bhELNydybGrUIhK5O5Nko4RCLk7k2KEIhEolNl1EIhEolNjUQiE5RKbJqUIhalCbGrMIhMpXDUJsupQiEjUGo9QuDe2+KdBgc8zJgAESdVnLOMYuTV3wkWqGx7eyqxr2nBwkTgcMwuiVYzifBqUITlCtlP5kYMefnj8l102yTOPAgRPDL8rla4k5SSMMvX5L6u693OfBlgGRBd4ueUrx5zERcuyLiGiWzMxB0++X0WDUwAGZ0HHTmu2tuZw/bp9SSPsps3S8EeOnhjg4/hc4zx82r6If/4GTwEZfKD5r5zakGJGWGJzOGK7alIkRewRkbs8s9Cp0dgpl3jqBoM4gkwYwwjUALnjXYdE3CXRAyjisVauAHlx+q024iHFg/2vB+SH7K00XGWl4cAGz8QObuUZJERauT/EA5YgZQIkzgU7oBOJIMnrGByyWHbG4DPhEYQphroIJbwzOZK69fSP0rs120a6kwVhBEtLm4iABBIOK+4e09AcSRhBDSZznDlC/MNlc3uxcJmA6PDbjiJGfDFZfthw8N0ZWkyMBzxTLm5ImoZqH6dW7WUWgxeTEgWxPqVIds6OHgqTp4fyvzd+8nHOmcRicj5KN7iQ6YIMAXYWnPjz+SRzZ/ZUP06n2zpkSadTytP3U/8AO7OFM+bx5Lwwve4GW4RAvaIGWUrdHYK0HKHOlvibAGHPVYnny9rrD2R7cf8Aq/m+8LoZ23pR4mP8i0/UheO//OqfqYOp96ldDd2avb5AfWUn5FfZT1/+daHBtQ+Tf+yZ7Z0v0VP5P+y8gzdoB+MRpIB9VnaN1vLhY5tuEycean9qfZq9mO2VDDw1MeTcP5lWn2u2c8XDLNupjgV46pu3CATJ5CB14rlZup4kkieUnCMowSPlSavbb27W02U5okPccMj4eoK5Nz9sR3Z7+S6cLQAIwwx45rytHcpj4zjq2COWae07mJGFQeYWf7M7eV1evqdtW/s0yeZOC439uHH4WNHWT915nZ90GCH1ZBwwbED1Xe3dVICBUceRgfdJ+TPs0d7+1m0HIgdGhfO2nftT9ovceTiVjad3EhoaRAPiBdmNMFupsAgWwD/u/Oan9nLza6w3T224TLhhKw7b2xIcT5rVPYxEOactR9ikN2MGQ9XOKk/KzTWHJtO8oIxz+mqkNr72NAfcq+17kDjIMciMB0XLT3G8Gbhw4/0WJ5NsamVqIZG1uxwcQDhGHvyXfsu/3jC97CIABc4A9IK4K+4qpPhIiIlz5P0V6HZ9zSJqDDMQT6K45a9xK62+sO0lYf6h9UlM7vp/oB9ULX8+ftNPx+e0ad5DPCwzkZxz4lfW2bddVhkOAwjUei81UrlzrjE+8V17HvEsdcRcYgXEmOi9GeGUx0j0Zo1z/qx0Dfws/wCFr/vifJv4Xyzv936G+pWDv2pwDR5H8rj/ABcn4dPrHZa/776fhZfstf8Ae/P+i+WN9VDkG/wykd41tP5P6Kxx8n4nT6Dtj2j947+I/lYOw1/1u/iP5XGd7VvbUM3pW9sV15Pw6dn+A2jg8/8A0P5WKu5aziCXg5ZuJyyUxt+0nIO8mf0Ww/anfrHoE/zj7iDpo7rr5yCQSZmTjGMqg2La/wBTv4x+U27BXd8VWPN32XS3c1Q/FWeek/lZnl9zH+ikW7Jtf6yOtRUbsO08ao83H8Ls2fdLBi4ud1JXbTpMb8LWjyxXLLn9f8XV8yhuusc648hcukbocM67/JsfdfSFb2Eu8nX5LnPNkurkZu4DOpUP/IBWp7IwcXeb3flWDm6fNaJCxOeXspSnTpjif4nflBFPl8yoQFksb7KlyqpbT4hp9FanUYODfQLjtGiA0aJclvrCsDjh5QEGrz+i+ZGi1cqW7jW5D5LTNoGn0Xzg4arJa3VFt9dtQaArBI1HmAvnNjgm53uULdVV2lvvyUrzxbPRYY/3KbqvuURhxM5eqdNx4gJO2vBTNZEdAbyQai5hWKpTdOGSgp3p0Ql3aSnY8sNloHNg+apT2egM6Tc/fFLyTherefbVm/ZNnnBg8kv8LS4Mb5iVoUuS23Z+voptPtEm7O0GQ1o6ABW7ueP2T7nr807SP2XHo0lZmZlKZbQAVm0zop3v4Uan8o+6o2pU/dP9WflSYyXpttMqjaRSYan6COpb+VprXTl78lihsNI4Jh3NIMfofIha7t3FpUoaDlqViw6LYpnQooBRHVMsOhR3btCpSCBz9UR1WrHaH0TLHDgfRKGDT6pWlbDXaFFp0KtCRA5/NEdVa12iyWu0SkTaea1KLDoUd0dEoKQm3qg0j7lApFBspBZLU2NQUaE1i1BaiteSMNAkAUnzCDeGgWmPbwK5ANVoMUsddw1+qFy2cyhByWdPqttZ7hbtTELdqGtC972H3Fs1XZalWqA59xYAT8AgYxqdV4O4KtLaXNBDHOF2BtJE9YzWsZ1m5FNuaxtV7WS5rXFoOsFRHRZapVdnafik8i50egKZTEzfhKpV9ZrficwdSApDbmH4Td/tBd9AsU6NMYhjfQFWNfQAKTqqjHSNOuC35rnDtStFyzarlyxfpioyOZTO0KC4B5BauOq5hUnknKDpaTqth8cSuYPTFT3CFusV0jtAXK1y0BPFC1g9AWZhOcFUMFGKyHJhwS1aLSlB0RcISvVDlIpgpygyg0wUy1YIQAooLSnckZ9lQ6KT/cJtceRS75fpu7OyGzu2cFwDrmgh0m6SJmeA5Lphhsj80cBxb80gxvMI2iqwbRWotJJpOLSYzg4FOVjLGpqSjsGqEp9yhZocBqLPerkdV9/ZIvJGK6UjsFUTn14pGsuKZW2z06IOkvJ8sMFgu1UXPGXEcBmstk6j5lSh0mqBrjpxWnNdxBaD6/0UWkNy+pkpGpI4/NFdF4Hsn1QX8lzE+5WoxClJbonyQ12KwBOfvRHeaKDqD8MUr1BpPNZc5FdN/vFIuXNctDnKUluloVQVCmz3orFQO73mhxHBTRcqqspg81FzuaQdjxQXwCQcoipjGB8/RNpQWuVQ5cwW2uQUuSJWHFIFUbJTBUhgtByDRhdlLfFdlPu6dZ7GaC3LQEgwuO4LJCRceFS2fZWsm3NxlxJJc46knFVMrGK2AdFZufI0H8/mhEdfRNQeaDjlOa11U2PExE4fVacDph9epXVky4DLH3kttkjE+9PqsVqgGQ6hYvJ5e9UR0XgZYax9Sl3h4nJSOGEZfZNqlCl/Ll+Ftrj5FTBx+fqttMadFmhthjhGa1cPTVSc/n5pBx0Si1S8JcisGpEz5fda71KFm/lK5QNTqmxShUA8T19+q6qY1yUGM8v7KzeWHp5FSrHQ0gDVZzWC/wB+8kF3v6lKVtwCmTilcffNDctEDuJj3ktxzWWDFaUDaeMZ9EF2OXvFZYVq7FA5EIErMhAKqtXIBWXu0APnCLsRhIPHRBu5IJhI9FQwFpp9wsIDkFCE+8KwCm5QV70oXK5NFef+EZ4cknOM6RwQhd4c5GeXBNzs+qEINAQCPX7rTXQdP7JIWVUJB/slGI98UIUQBvzCY9/dCEUw0+/X6LJBnEzKEIGw+uS6adPHEoQpkkKg58o+a0Gx+fX8JoUVotKHe/p9kIUVgHh7zTDsJnLlriPqhCIdN+B98EOfjlh1zJ5H8oQopU3Ze8Fsu+SEKfZBB0rQKEKgY5CEIEXn381sSUIWhrFOUIWWhPvonKEICUkIR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0" name="AutoShape 12" descr="data:image/jpeg;base64,/9j/4AAQSkZJRgABAQAAAQABAAD/2wCEAAkGBxQTEBQUEhQVFRUUFRYUFBUUFBQUFxQWFBUXFxQUFBgYHCggGBwlHBQUITEhJSkrLi4uFx8zODMsNygtLisBCgoKDg0OFxAQGiwcHBwsLCwsLCwsLCwsLC8sLCssLCwsLCwsLCwsLCwsLCwsLCwsLCwsLCwsLCssLCwsLCwsLP/AABEIALcBEwMBIgACEQEDEQH/xAAcAAADAQEBAQEBAAAAAAAAAAAAAQMCBAYFBwj/xAA9EAABAwIDBQYFAQYGAwEAAAABAAIRAxIhMVEEBUFhcQYTIoGR8DKhscHRUkJTkqLh8RQWQ3KC0iNjkxX/xAAZAQEBAQEBAQAAAAAAAAAAAAAAAQIDBAX/xAAkEQEAAgICAgMAAgMAAAAAAAAAARECEgMhMVEEQWETFCKRsf/aAAwDAQACEQMRAD8A84dpp91HwCp4cWm0nHxXHAYT7CN10nNLmuaWuBBbUAkf8+BHCV8Dd9dx+KXUj8TcwACJwyC97uxoxDHh1O1tmreXRenhy37l5c41dTW4Y5rQaqBqYavZbgnanaqWp2pYlanaqQnalidqLVWEWqWJ2otVITtSxK1O1UtTASxO1FqpCdqWJ2otVbUWq2JWp2qlqIUE7UWqtqLUErUWqsIhFTtRaqQnaglai1VtRaglai1VtRagjai1VhFqCNqVqtalCCUJK1qEH5Lu7eZokx8J/ZdkRkQ8cM817Xs7t7CwZCcGw12c/A3DEDgvzai+13j5QDPLRfY3c9ol4eQ5uBayfgMC5sRlovmcXJOE9+HrzwiX6kAnC89ug1KlNobtBbhOTS4mASIcOHngV9nZBVBipDsMxAEiJLfx8178c7eacadNqdqoAnatspwiFS1O1BOEWqlqdqCcIhVtRagnCIVbUWoJWpgKtqLUE4Raq2otQStTtVbUWoJWotVbUQip2ohVhFqFJQi1UhO1LKStRaq2otQpK1Fqrai1CkoStVbUWoUjai1WtStSykbUK1qFLH4xQ2YRJcLhIxi4Zycc8TEc107qZTFdjnt8LpFQBuFpEeE9MYzXJtNJwF2BceGJMTmB5TK+lu7eYpWE0i7ENdjDYeJg8iDEn1wXyeKLmJ+nryfou7d3U2MFgBBIcDnOhHlGS7rV5Tc3a9r3MpCk4Bog3OF0DCQOIEfJeuYQRIM9F9LGYrp5pifsrUWqganat2idqdq3analidqdqpanaliVqYaqWp2pYlanaq2otSxO1Fqrai1LE7U7VS1FqWJ2otVbUWpYlai1VtTtSxG1Fqtai1LEbUWq1qLVLErUWqtqLVbErUWqsIhLEbUWqtqLUtUbUWqtqLVLEbUKtqEsfhbdvdLXiRUpeIGAAWnCC0zmDGGnNek3Dvml3zw8NFGphiAA1pgA3cIIxz+EFeWguJewYmYb6AgDjnhxwXCWnABuIHDEkzgTz4L53HnMPVljEvZb93G+ptbnUAHUmeMEPugQCSJx5x6L2HZTZzTDm+JwcA5znEEtfAlhObsCMeS/Nuzu2ObV8NTug60VLnhocMQRDsDnl9F+p7NvpjLWvdSlzRDm1W2EiABqF6MMo8uWUT4fYtThctHejDUNN003DK62HYT4XAwV3wuuzFJwmGqlqcK7JSVqdqpCcJZScJwqQiEtGIRCpCIS1pi1OFuE7U2KTtThbhOEspO1FqrCISyk4RaqQiEspO1FqrCISykrUWqtqISxK1FqralallJ2otVbUrUspKEQqQi1LKShKFW1EKbFJWoVLUJsP53pVHVLmtgR4s9DOE4+miudhe2kKsjCpbMybgA6COMyMeRXPtApmIJkc8/wq06bS0xUIgCLnHEziMsMx5rwYzD1S6adBt7nENxJeAASyOIgnATOHVd9PcNtBtR9zmPhoGMsAJDhdwjw4RjK+ds1ao4uLXx+s4ZSAT9/Jfou6397sj2ValJwcwklhaLXRgYmNDOoW8P1nJybs2R5cH1ixztnexj5EzSI/bJxuaYdOjl9TffaplI204dE5a8lydo97NZQtYWudUDS5zcn+EAuEHkF4t9eGxgTxga5D6Lny80x1iRhfl+j7r7V06lOX+F10RifRfbq7cxoJLgABPrkvx7GQXHDNo+krq2nbnVGNEmOMzwxHXgFI+VNdk8b9EHavZ7WkuIungc9F9fY9rZUaHMMg48/Nfi/fjLngdCOS+nuPffcVmm42lwD24Gdegyy0W8PkTM9pPHD9dAThRp1pAI4iVu9enZz1UhOFMPWg5Nl1bhELNydybGrUIhK5O5Nko4RCLk7k2KEIhEolNl1EIhEolNjUQiE5RKbJqUIhalCbGrMIhMpXDUJsupQiEjUGo9QuDe2+KdBgc8zJgAESdVnLOMYuTV3wkWqGx7eyqxr2nBwkTgcMwuiVYzifBqUITlCtlP5kYMefnj8l102yTOPAgRPDL8rla4k5SSMMvX5L6u693OfBlgGRBd4ueUrx5zERcuyLiGiWzMxB0++X0WDUwAGZ0HHTmu2tuZw/bp9SSPsps3S8EeOnhjg4/hc4zx82r6If/4GTwEZfKD5r5zakGJGWGJzOGK7alIkRewRkbs8s9Cp0dgpl3jqBoM4gkwYwwjUALnjXYdE3CXRAyjisVauAHlx+q024iHFg/2vB+SH7K00XGWl4cAGz8QObuUZJERauT/EA5YgZQIkzgU7oBOJIMnrGByyWHbG4DPhEYQphroIJbwzOZK69fSP0rs120a6kwVhBEtLm4iABBIOK+4e09AcSRhBDSZznDlC/MNlc3uxcJmA6PDbjiJGfDFZfthw8N0ZWkyMBzxTLm5ImoZqH6dW7WUWgxeTEgWxPqVIds6OHgqTp4fyvzd+8nHOmcRicj5KN7iQ6YIMAXYWnPjz+SRzZ/ZUP06n2zpkSadTytP3U/8AO7OFM+bx5Lwwve4GW4RAvaIGWUrdHYK0HKHOlvibAGHPVYnny9rrD2R7cf8Aq/m+8LoZ23pR4mP8i0/UheO//OqfqYOp96ldDd2avb5AfWUn5FfZT1/+daHBtQ+Tf+yZ7Z0v0VP5P+y8gzdoB+MRpIB9VnaN1vLhY5tuEycean9qfZq9mO2VDDw1MeTcP5lWn2u2c8XDLNupjgV46pu3CATJ5CB14rlZup4kkieUnCMowSPlSavbb27W02U5okPccMj4eoK5Nz9sR3Z7+S6cLQAIwwx45rytHcpj4zjq2COWae07mJGFQeYWf7M7eV1evqdtW/s0yeZOC439uHH4WNHWT915nZ90GCH1ZBwwbED1Xe3dVICBUceRgfdJ+TPs0d7+1m0HIgdGhfO2nftT9ovceTiVjad3EhoaRAPiBdmNMFupsAgWwD/u/Oan9nLza6w3T224TLhhKw7b2xIcT5rVPYxEOactR9ikN2MGQ9XOKk/KzTWHJtO8oIxz+mqkNr72NAfcq+17kDjIMciMB0XLT3G8Gbhw4/0WJ5NsamVqIZG1uxwcQDhGHvyXfsu/3jC97CIABc4A9IK4K+4qpPhIiIlz5P0V6HZ9zSJqDDMQT6K45a9xK62+sO0lYf6h9UlM7vp/oB9ULX8+ftNPx+e0ad5DPCwzkZxz4lfW2bddVhkOAwjUei81UrlzrjE+8V17HvEsdcRcYgXEmOi9GeGUx0j0Zo1z/qx0Dfws/wCFr/vifJv4Xyzv936G+pWDv2pwDR5H8rj/ABcn4dPrHZa/776fhZfstf8Ae/P+i+WN9VDkG/wykd41tP5P6Kxx8n4nT6Dtj2j947+I/lYOw1/1u/iP5XGd7VvbUM3pW9sV15Pw6dn+A2jg8/8A0P5WKu5aziCXg5ZuJyyUxt+0nIO8mf0Ww/anfrHoE/zj7iDpo7rr5yCQSZmTjGMqg2La/wBTv4x+U27BXd8VWPN32XS3c1Q/FWeek/lZnl9zH+ikW7Jtf6yOtRUbsO08ao83H8Ls2fdLBi4ud1JXbTpMb8LWjyxXLLn9f8XV8yhuusc648hcukbocM67/JsfdfSFb2Eu8nX5LnPNkurkZu4DOpUP/IBWp7IwcXeb3flWDm6fNaJCxOeXspSnTpjif4nflBFPl8yoQFksb7KlyqpbT4hp9FanUYODfQLjtGiA0aJclvrCsDjh5QEGrz+i+ZGi1cqW7jW5D5LTNoGn0Xzg4arJa3VFt9dtQaArBI1HmAvnNjgm53uULdVV2lvvyUrzxbPRYY/3KbqvuURhxM5eqdNx4gJO2vBTNZEdAbyQai5hWKpTdOGSgp3p0Ql3aSnY8sNloHNg+apT2egM6Tc/fFLyTherefbVm/ZNnnBg8kv8LS4Mb5iVoUuS23Z+voptPtEm7O0GQ1o6ABW7ueP2T7nr807SP2XHo0lZmZlKZbQAVm0zop3v4Uan8o+6o2pU/dP9WflSYyXpttMqjaRSYan6COpb+VprXTl78lihsNI4Jh3NIMfofIha7t3FpUoaDlqViw6LYpnQooBRHVMsOhR3btCpSCBz9UR1WrHaH0TLHDgfRKGDT6pWlbDXaFFp0KtCRA5/NEdVa12iyWu0SkTaea1KLDoUd0dEoKQm3qg0j7lApFBspBZLU2NQUaE1i1BaiteSMNAkAUnzCDeGgWmPbwK5ANVoMUsddw1+qFy2cyhByWdPqttZ7hbtTELdqGtC972H3Fs1XZalWqA59xYAT8AgYxqdV4O4KtLaXNBDHOF2BtJE9YzWsZ1m5FNuaxtV7WS5rXFoOsFRHRZapVdnafik8i50egKZTEzfhKpV9ZrficwdSApDbmH4Td/tBd9AsU6NMYhjfQFWNfQAKTqqjHSNOuC35rnDtStFyzarlyxfpioyOZTO0KC4B5BauOq5hUnknKDpaTqth8cSuYPTFT3CFusV0jtAXK1y0BPFC1g9AWZhOcFUMFGKyHJhwS1aLSlB0RcISvVDlIpgpygyg0wUy1YIQAooLSnckZ9lQ6KT/cJtceRS75fpu7OyGzu2cFwDrmgh0m6SJmeA5Lphhsj80cBxb80gxvMI2iqwbRWotJJpOLSYzg4FOVjLGpqSjsGqEp9yhZocBqLPerkdV9/ZIvJGK6UjsFUTn14pGsuKZW2z06IOkvJ8sMFgu1UXPGXEcBmstk6j5lSh0mqBrjpxWnNdxBaD6/0UWkNy+pkpGpI4/NFdF4Hsn1QX8lzE+5WoxClJbonyQ12KwBOfvRHeaKDqD8MUr1BpPNZc5FdN/vFIuXNctDnKUluloVQVCmz3orFQO73mhxHBTRcqqspg81FzuaQdjxQXwCQcoipjGB8/RNpQWuVQ5cwW2uQUuSJWHFIFUbJTBUhgtByDRhdlLfFdlPu6dZ7GaC3LQEgwuO4LJCRceFS2fZWsm3NxlxJJc46knFVMrGK2AdFZufI0H8/mhEdfRNQeaDjlOa11U2PExE4fVacDph9epXVky4DLH3kttkjE+9PqsVqgGQ6hYvJ5e9UR0XgZYax9Sl3h4nJSOGEZfZNqlCl/Ll+Ftrj5FTBx+fqttMadFmhthjhGa1cPTVSc/n5pBx0Si1S8JcisGpEz5fda71KFm/lK5QNTqmxShUA8T19+q6qY1yUGM8v7KzeWHp5FSrHQ0gDVZzWC/wB+8kF3v6lKVtwCmTilcffNDctEDuJj3ktxzWWDFaUDaeMZ9EF2OXvFZYVq7FA5EIErMhAKqtXIBWXu0APnCLsRhIPHRBu5IJhI9FQwFpp9wsIDkFCE+8KwCm5QV70oXK5NFef+EZ4cknOM6RwQhd4c5GeXBNzs+qEINAQCPX7rTXQdP7JIWVUJB/slGI98UIUQBvzCY9/dCEUw0+/X6LJBnEzKEIGw+uS6adPHEoQpkkKg58o+a0Gx+fX8JoUVotKHe/p9kIUVgHh7zTDsJnLlriPqhCIdN+B98EOfjlh1zJ5H8oQopU3Ze8Fsu+SEKfZBB0rQKEKgY5CEIEXn381sSUIWhrFOUIWWhPvonKEICUkIR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6" name="AutoShape 18" descr="data:image/jpeg;base64,/9j/4AAQSkZJRgABAQAAAQABAAD/2wCEAAkGBwgHBgkIBwgWFgkUGCAaEBgYFCIcIBkfIB8iJhodHx4jJC0sJCYxJx0pIj0kJy8rLzQzKCE/OD8sNzQuLy0BCgoKDg0OGxAQGywkHyQ3Ni83NDQ0LCwsNzcsLDQsMzEuLCw1LCwsLCwsLCwvLCwsLCwsLjc0NzcsLCwsNCwsLP/AABEIAOEA4QMBIgACEQEDEQH/xAAcAAEAAgMBAQEAAAAAAAAAAAAABQYDBAcCAQj/xAA6EAACAQMCAwQGCAUFAAAAAAAAAQIDBAUGESExQQcSUWETIjJCcbEUFSNSgZGh0SRDU2LhFiY0csH/xAAXAQEBAQEAAAAAAAAAAAAAAAAAAgED/8QAIhEBAQACAgEEAwEAAAAAAAAAAAECESExQRIiMmFRseFC/9oADAMBAAIRAxEAPwDuIAAAAAAAAAAAAAAAAAAAAAAAAAAAAADHcVqVtQqV681GlFNyb5JLm2c5x3arbzy9ShkbXuWUp7UZrmk3tByj5+XIDpQAAAAAAAAAAAAAAAAAAAAAAAAAAAAAAAAAAAERqnOUtP4avf1FvNcKUfvSfsr4dW+i3ApfazqVU4LA2r3bXeutn092HxftPyS8TQ7LtIK9u6epMnHe3h/wYv3vGs18l8X4ELpfB3Ots7OV/Nu3hLvXlTj6/e4qkuib67cVHblwO5U4QpU406cUoJbRSWySXJIqsegAS0AAAAAAAAAAAAAAAAAAAAAAAAAAAAAAAB8lJRi5SeyXM4pqjNXer9V07HGRcqW7pUIvk179SXlw73/VLq2WTta1QrS0eGtqmzmv4mXhHbfub+LXF/2/E3+zLTDx1l9c5Gltkq8EknzhDovKT9qX4LoVOOfLO1l01g7XTuHoY604qPGcnznJ+1N+b/TgiUAJaAAAAAAAAAAAAAAAAAAAAAAAAAAAAAAAAEPqrO0sBial1LZ3D9WhBvbvz24L4cN35IlqtSFKnOrVmlTit5NvZJLm2cM1HkLzXurba0xsn6Ftxt+HCEE/XqSX5S6e4uZsjK2+zzBVtU5uvksrvOxp1FOo5fza3NLbwW+7XL2Vy3R2o0cLirXC4yhj7GntRgvzb4yk/Ntts3ha0ABgAAAAAAAAAAAAAAAAAAAAAAAAAAAAAABoZzK2+Fxle/u36kFwW/tPokbJviFulA7bdQ3Njj7XDWCbnXf23d4vur2Ybf3P81FrqTXZjpSen8R9KyMNspXSdVc/RrpTT/V+L8kjT7PsTcZS+q6wzMd7mrv9FT92D9/bzXBeEfHc6AVnjMbqJxu5sABCgAAAAAAAAAAAAAAAAAAAAAAAAAAAAAAAA5jXrR7SNU/RLapvp20f20k+FWX3U/Pbbyjvy7xI9pWduZujpPBccrdrabT29FTe6bb6b7P4JSfgWTSGnLLSuBt8VYR9WPGcus5P2pP4/otl0OmNuE9X5RZ6uExCMYRUYR2iuCS6H0A5rAAAAAAAAAAAAAAAAAAAAAAAAAAAAAAAACI1VnrXTWEuMnd8VHhCPWcn7MV8fHot3yRLSkoxcpPZLmc2sacu0LV31lWX+3bOW1uulafWTXh1+Hd8ZIvDHfN6TldddpLs40/dUY3GpM7xzN36z3W3o4PbaKXTglw6JRXRl4AMyy9V22TUAAS0AAAAAAAAAAAAAAAAAAAAAAAAAAAAAACE1dqGjpvDVL2ou9Wfq0IdZzfsxXzflubJbdRlupuoDXuSuspfUNHYSf8AFV1vdz/p0uu/m/lw95Fuw+MtcPjaGPsobUKa2Xn4t+bfEgtB6erYq0rZHKvvZm5ffuZP3d+UF5Ly+SRaS87J7Z0nGf6oADmsAAAAAAAAAAAAAAAAAAAAAAAAAAAAAAAB4q1adGlOrWmlTim5NvZJLm2yh6epT1pqN6mvIP6poNxx0GvafvVWvw4fh4GTV9zW1PmoaPxlRqgtp5KovdhzVNeb/bzLrZ21GytaVta01GjBKMEuiXI6/DH7v6/qPlfqMwAOSwAAAAAAAAAAAAAAAAAAAAAAAAAAAAAAAAr2tdQSwOMirSHfydZ+jtIc+9N9WvBc3+C6k1e3dCxtK13d1VGhCLlOT5JLmynaQtK+ocvU1hlaTUWnDH05fy6f39vvS5/42Lwk+V6icr4iZ0Zp5aexXo60+/f1X37qo+c5vnx8Fy/PxJ8Am227rZNTQADGgAAAAAAAAAAAAAAAAAAAAAAAAAAAAAAVjW2cuLChQxeIW+Zun3aC+4veqPyXz8kzcZbdRluptFZqctaaj+oLaT+pbaSlfyXKpNP1aSfk1u/PzReqcI04Rp04pQS2SXRLkiL0xg7fT2Ho2Fvxa41JPnOT9qTJYrPKXidRmM80ABCgAAAAAAAAAAAAAAAAAAAAAAAAAAAAAAAGnl8na4fG18hfT2oU1u/F+CXi2+CXiVzRWMurivX1Pm4bZG4X2cf6NL3YL5t/uzVmv9bal7vPAWcuPhXrL5xjy/PxReTpfbNeaie67AAc1gAAAAAAAAAAAAAAAAAAAAAAAAAAAHmc1ThKcuSW7A9A4tiu1vL5OlWrUqFNRUmku6+C4NJ8eL48yWtO06/bf0izpvbw3X7gdTKdrrM3qrW2ncPRn9LufVnVjFtUYt8W2uTa348Nkm+exr4ftCWVr1rajipemj3Un301vJSe75NJd18eJZMFj5W1OVxdPe6qPeb+P/nTb/Il1SzhsYXF22GxlDH2UNqMFsvPxb82boAt2AAAAAAAAAAAAAAAAAAAAAAAAAAAAAAY7iEp0pRhtu11MgA/PuN7M9S4XIXlCFp37NvelNST4cea357FlxegMhKopXke7Hr6u7/Lh8zroAr2nNM4vCupUt6cncT278p9dt9tly6ssI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8" name="AutoShape 20" descr="data:image/jpeg;base64,/9j/4AAQSkZJRgABAQAAAQABAAD/2wCEAAkGBwgHBgkIBwgWFgkUGCAaEBgYFCIcIBkfIB8iJhodHx4jJC0sJCYxJx0pIj0kJy8rLzQzKCE/OD8sNzQuLy0BCgoKDg0OGxAQGywkHyQ3Ni83NDQ0LCwsNzcsLDQsMzEuLCw1LCwsLCwsLCwvLCwsLCwsLjc0NzcsLCwsNCwsLP/AABEIAOEA4QMBIgACEQEDEQH/xAAcAAEAAgMBAQEAAAAAAAAAAAAABQYDBAcCAQj/xAA6EAACAQMCAwQGCAUFAAAAAAAAAQIDBAUGESExQQcSUWETIjJCcbEUFSNSgZGh0SRDU2LhFiY0csH/xAAXAQEBAQEAAAAAAAAAAAAAAAAAAgED/8QAIhEBAQACAgEEAwEAAAAAAAAAAAECESExQRIiMmFRseFC/9oADAMBAAIRAxEAPwDuIAAAAAAAAAAAAAAAAAAAAAAAAAAAAADHcVqVtQqV681GlFNyb5JLm2c5x3arbzy9ShkbXuWUp7UZrmk3tByj5+XIDpQAAAAAAAAAAAAAAAAAAAAAAAAAAAAAAAAAAAERqnOUtP4avf1FvNcKUfvSfsr4dW+i3ApfazqVU4LA2r3bXeutn092HxftPyS8TQ7LtIK9u6epMnHe3h/wYv3vGs18l8X4ELpfB3Ots7OV/Nu3hLvXlTj6/e4qkuib67cVHblwO5U4QpU406cUoJbRSWySXJIqsegAS0AAAAAAAAAAAAAAAAAAAAAAAAAAAAAAAB8lJRi5SeyXM4pqjNXer9V07HGRcqW7pUIvk179SXlw73/VLq2WTta1QrS0eGtqmzmv4mXhHbfub+LXF/2/E3+zLTDx1l9c5Gltkq8EknzhDovKT9qX4LoVOOfLO1l01g7XTuHoY604qPGcnznJ+1N+b/TgiUAJaAAAAAAAAAAAAAAAAAAAAAAAAAAAAAAAAEPqrO0sBial1LZ3D9WhBvbvz24L4cN35IlqtSFKnOrVmlTit5NvZJLm2cM1HkLzXurba0xsn6Ftxt+HCEE/XqSX5S6e4uZsjK2+zzBVtU5uvksrvOxp1FOo5fza3NLbwW+7XL2Vy3R2o0cLirXC4yhj7GntRgvzb4yk/Ntts3ha0ABgAAAAAAAAAAAAAAAAAAAAAAAAAAAAAABoZzK2+Fxle/u36kFwW/tPokbJviFulA7bdQ3Njj7XDWCbnXf23d4vur2Ybf3P81FrqTXZjpSen8R9KyMNspXSdVc/RrpTT/V+L8kjT7PsTcZS+q6wzMd7mrv9FT92D9/bzXBeEfHc6AVnjMbqJxu5sABCgAAAAAAAAAAAAAAAAAAAAAAAAAAAAAAAA5jXrR7SNU/RLapvp20f20k+FWX3U/Pbbyjvy7xI9pWduZujpPBccrdrabT29FTe6bb6b7P4JSfgWTSGnLLSuBt8VYR9WPGcus5P2pP4/otl0OmNuE9X5RZ6uExCMYRUYR2iuCS6H0A5rAAAAAAAAAAAAAAAAAAAAAAAAAAAAAAAACI1VnrXTWEuMnd8VHhCPWcn7MV8fHot3yRLSkoxcpPZLmc2sacu0LV31lWX+3bOW1uulafWTXh1+Hd8ZIvDHfN6TldddpLs40/dUY3GpM7xzN36z3W3o4PbaKXTglw6JRXRl4AMyy9V22TUAAS0AAAAAAAAAAAAAAAAAAAAAAAAAAAAAACE1dqGjpvDVL2ou9Wfq0IdZzfsxXzflubJbdRlupuoDXuSuspfUNHYSf8AFV1vdz/p0uu/m/lw95Fuw+MtcPjaGPsobUKa2Xn4t+bfEgtB6erYq0rZHKvvZm5ffuZP3d+UF5Ly+SRaS87J7Z0nGf6oADmsAAAAAAAAAAAAAAAAAAAAAAAAAAAAAAAB4q1adGlOrWmlTim5NvZJLm2yh6epT1pqN6mvIP6poNxx0GvafvVWvw4fh4GTV9zW1PmoaPxlRqgtp5KovdhzVNeb/bzLrZ21GytaVta01GjBKMEuiXI6/DH7v6/qPlfqMwAOSwAAAAAAAAAAAAAAAAAAAAAAAAAAAAAAAAr2tdQSwOMirSHfydZ+jtIc+9N9WvBc3+C6k1e3dCxtK13d1VGhCLlOT5JLmynaQtK+ocvU1hlaTUWnDH05fy6f39vvS5/42Lwk+V6icr4iZ0Zp5aexXo60+/f1X37qo+c5vnx8Fy/PxJ8Am227rZNTQADGgAAAAAAAAAAAAAAAAAAAAAAAAAAAAAAVjW2cuLChQxeIW+Zun3aC+4veqPyXz8kzcZbdRluptFZqctaaj+oLaT+pbaSlfyXKpNP1aSfk1u/PzReqcI04Rp04pQS2SXRLkiL0xg7fT2Ho2Fvxa41JPnOT9qTJYrPKXidRmM80ABCgAAAAAAAAAAAAAAAAAAAAAAAAAAAAAAAGnl8na4fG18hfT2oU1u/F+CXi2+CXiVzRWMurivX1Pm4bZG4X2cf6NL3YL5t/uzVmv9bal7vPAWcuPhXrL5xjy/PxReTpfbNeaie67AAc1gAAAAAAAAAAAAAAAAAAAAAAAAAAAHmc1ThKcuSW7A9A4tiu1vL5OlWrUqFNRUmku6+C4NJ8eL48yWtO06/bf0izpvbw3X7gdTKdrrM3qrW2ncPRn9LufVnVjFtUYt8W2uTa348Nkm+exr4ftCWVr1rajipemj3Un301vJSe75NJd18eJZMFj5W1OVxdPe6qPeb+P/nTb/Il1SzhsYXF22GxlDH2UNqMFsvPxb82boAt2AAAAAAAAAAAAAAAAAAAAAAAAAAAAAAY7iEp0pRhtu11MgA/PuN7M9S4XIXlCFp37NvelNST4cea357FlxegMhKopXke7Hr6u7/Lh8zroAr2nNM4vCupUt6cncT278p9dt9tly6ssI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8136" name="Picture 8" descr="http://www.deguiseman.com/media/catalog/product/cache/2/image/9df78eab33525d08d6e5fb8d27136e95/f/a/fan-91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924" y="2132857"/>
            <a:ext cx="2987548" cy="3960440"/>
          </a:xfrm>
          <a:prstGeom prst="rect">
            <a:avLst/>
          </a:prstGeom>
          <a:noFill/>
        </p:spPr>
      </p:pic>
      <p:pic>
        <p:nvPicPr>
          <p:cNvPr id="48134" name="Picture 6" descr="http://arnaudchapal.fr/wp-content/uploads/2013/08/Smiley-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3336" y="4581128"/>
            <a:ext cx="1548864" cy="1331256"/>
          </a:xfrm>
          <a:prstGeom prst="rect">
            <a:avLst/>
          </a:prstGeom>
          <a:noFill/>
        </p:spPr>
      </p:pic>
      <p:pic>
        <p:nvPicPr>
          <p:cNvPr id="48140" name="Picture 12" descr="http://cloud1.todocoleccion.net/tc/2014/03/22/07/42413693.jpg"/>
          <p:cNvPicPr>
            <a:picLocks noChangeAspect="1" noChangeArrowheads="1"/>
          </p:cNvPicPr>
          <p:nvPr/>
        </p:nvPicPr>
        <p:blipFill>
          <a:blip r:embed="rId5" cstate="print"/>
          <a:srcRect l="10345" t="1413" r="13793" b="6548"/>
          <a:stretch>
            <a:fillRect/>
          </a:stretch>
        </p:blipFill>
        <p:spPr bwMode="auto">
          <a:xfrm>
            <a:off x="1547664" y="3324262"/>
            <a:ext cx="1944216" cy="3534938"/>
          </a:xfrm>
          <a:prstGeom prst="rect">
            <a:avLst/>
          </a:prstGeom>
          <a:noFill/>
        </p:spPr>
      </p:pic>
      <p:pic>
        <p:nvPicPr>
          <p:cNvPr id="48132" name="Picture 4" descr="http://wing-chun.fr/wp-content/uploads/2012/09/interdict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3501008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813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813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65096" cy="3240360"/>
          </a:xfrm>
        </p:spPr>
        <p:txBody>
          <a:bodyPr>
            <a:normAutofit/>
          </a:bodyPr>
          <a:lstStyle/>
          <a:p>
            <a:r>
              <a:rPr lang="fr-FR" sz="8000" dirty="0" smtClean="0">
                <a:solidFill>
                  <a:srgbClr val="00B050"/>
                </a:solidFill>
              </a:rPr>
              <a:t>Le </a:t>
            </a:r>
            <a:r>
              <a:rPr lang="fr-FR" sz="8000" dirty="0" smtClean="0">
                <a:solidFill>
                  <a:srgbClr val="00B050"/>
                </a:solidFill>
              </a:rPr>
              <a:t>matériel du</a:t>
            </a:r>
            <a:br>
              <a:rPr lang="fr-FR" sz="8000" dirty="0" smtClean="0">
                <a:solidFill>
                  <a:srgbClr val="00B050"/>
                </a:solidFill>
              </a:rPr>
            </a:br>
            <a:r>
              <a:rPr lang="fr-FR" sz="8000" dirty="0" smtClean="0">
                <a:solidFill>
                  <a:srgbClr val="00B050"/>
                </a:solidFill>
              </a:rPr>
              <a:t>golfeur.</a:t>
            </a:r>
            <a:endParaRPr lang="fr-FR" sz="8000" dirty="0">
              <a:solidFill>
                <a:srgbClr val="00B050"/>
              </a:solidFill>
            </a:endParaRPr>
          </a:p>
        </p:txBody>
      </p:sp>
      <p:pic>
        <p:nvPicPr>
          <p:cNvPr id="16386" name="Picture 2" descr="https://www.capi-agglo.fr/var/capiagglo/storage/images/mediatheque/tetieres/tetiere-golf/198929-1-fre-FR/tetiere-gol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588153"/>
            <a:ext cx="9144001" cy="3269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67544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00B050"/>
                </a:solidFill>
              </a:rPr>
              <a:t>Pour jouer au golf il faut un matériel spécifique.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6" name="Picture 2" descr="http://www.play-original.com/WebRoot/ce_fr3/Shops/258420/4A38/11D3/9548/BF49/4E57/C0A8/8008/49BF/golf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6598" y="4632377"/>
            <a:ext cx="2177402" cy="2225623"/>
          </a:xfrm>
          <a:prstGeom prst="rect">
            <a:avLst/>
          </a:prstGeom>
          <a:noFill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923928" y="1844824"/>
            <a:ext cx="4968552" cy="5112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Chaque joueur doit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s’équiper 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d’une </a:t>
            </a:r>
            <a:r>
              <a:rPr kumimoji="0" lang="fr-FR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série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clubs qu’il va ranger et transporter dans un sac tout au long de son parcours.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latin typeface="+mj-lt"/>
                <a:ea typeface="+mj-ea"/>
                <a:cs typeface="+mj-cs"/>
              </a:rPr>
              <a:t>Les clubs </a:t>
            </a:r>
            <a:r>
              <a:rPr lang="fr-FR" dirty="0" smtClean="0">
                <a:latin typeface="+mj-lt"/>
                <a:ea typeface="+mj-ea"/>
                <a:cs typeface="+mj-cs"/>
              </a:rPr>
              <a:t>de </a:t>
            </a:r>
            <a:r>
              <a:rPr lang="fr-FR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départ</a:t>
            </a:r>
            <a:r>
              <a:rPr lang="fr-FR" dirty="0" smtClean="0">
                <a:latin typeface="+mj-lt"/>
                <a:ea typeface="+mj-ea"/>
                <a:cs typeface="+mj-cs"/>
              </a:rPr>
              <a:t> qui permettent de faire de longues distances 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 smtClean="0">
                <a:latin typeface="+mj-lt"/>
                <a:ea typeface="+mj-ea"/>
                <a:cs typeface="+mj-cs"/>
              </a:rPr>
              <a:t> l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driver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noProof="0" dirty="0" smtClean="0">
                <a:latin typeface="+mj-lt"/>
                <a:ea typeface="+mj-ea"/>
                <a:cs typeface="+mj-cs"/>
              </a:rPr>
              <a:t> le bois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l’hybride.</a:t>
            </a:r>
            <a:endParaRPr kumimoji="0" lang="fr-FR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noProof="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noProof="0" dirty="0" smtClean="0">
                <a:latin typeface="+mj-lt"/>
                <a:ea typeface="+mj-ea"/>
                <a:cs typeface="+mj-cs"/>
              </a:rPr>
              <a:t>Les </a:t>
            </a:r>
            <a:r>
              <a:rPr lang="fr-FR" b="1" noProof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fers</a:t>
            </a:r>
            <a:r>
              <a:rPr lang="fr-FR" noProof="0" dirty="0" smtClean="0">
                <a:latin typeface="+mj-lt"/>
                <a:ea typeface="+mj-ea"/>
                <a:cs typeface="+mj-cs"/>
              </a:rPr>
              <a:t> sont utilisés sur le </a:t>
            </a:r>
            <a:r>
              <a:rPr lang="fr-FR" b="1" noProof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fairway </a:t>
            </a:r>
            <a:r>
              <a:rPr lang="fr-FR" b="1" noProof="0" dirty="0" smtClean="0">
                <a:latin typeface="+mj-lt"/>
                <a:ea typeface="+mj-ea"/>
                <a:cs typeface="+mj-cs"/>
              </a:rPr>
              <a:t>:</a:t>
            </a:r>
            <a:endParaRPr lang="fr-FR" b="1" noProof="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noProof="0" dirty="0" smtClean="0">
                <a:latin typeface="+mj-lt"/>
                <a:ea typeface="+mj-ea"/>
                <a:cs typeface="+mj-cs"/>
              </a:rPr>
              <a:t> fers de 4 à 9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 </a:t>
            </a:r>
            <a:r>
              <a:rPr kumimoji="0" lang="fr-FR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sand</a:t>
            </a:r>
            <a:r>
              <a:rPr kumimoji="0" lang="fr-FR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wedge</a:t>
            </a:r>
            <a:endParaRPr kumimoji="0" lang="fr-FR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 smtClean="0">
                <a:latin typeface="+mj-lt"/>
                <a:ea typeface="+mj-ea"/>
                <a:cs typeface="+mj-cs"/>
              </a:rPr>
              <a:t> le </a:t>
            </a:r>
            <a:r>
              <a:rPr lang="fr-FR" dirty="0" smtClean="0">
                <a:latin typeface="+mj-lt"/>
                <a:ea typeface="+mj-ea"/>
                <a:cs typeface="+mj-cs"/>
              </a:rPr>
              <a:t>pitch.</a:t>
            </a:r>
            <a:endParaRPr lang="fr-FR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>
                <a:latin typeface="+mj-lt"/>
                <a:ea typeface="+mj-ea"/>
                <a:cs typeface="+mj-cs"/>
              </a:rPr>
              <a:t>Le </a:t>
            </a:r>
            <a:r>
              <a:rPr lang="fr-FR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putter</a:t>
            </a:r>
            <a:r>
              <a:rPr lang="fr-FR" dirty="0" smtClean="0">
                <a:latin typeface="+mj-lt"/>
                <a:ea typeface="+mj-ea"/>
                <a:cs typeface="+mj-cs"/>
              </a:rPr>
              <a:t> </a:t>
            </a:r>
            <a:r>
              <a:rPr lang="fr-FR" dirty="0" smtClean="0">
                <a:latin typeface="+mj-lt"/>
                <a:ea typeface="+mj-ea"/>
                <a:cs typeface="+mj-cs"/>
              </a:rPr>
              <a:t>est utilisé </a:t>
            </a:r>
            <a:r>
              <a:rPr lang="fr-FR" dirty="0" smtClean="0">
                <a:latin typeface="+mj-lt"/>
                <a:ea typeface="+mj-ea"/>
                <a:cs typeface="+mj-cs"/>
              </a:rPr>
              <a:t>sur le </a:t>
            </a:r>
            <a:endParaRPr lang="fr-FR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green .</a:t>
            </a:r>
            <a:endParaRPr lang="fr-FR" b="1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>
                <a:latin typeface="+mj-lt"/>
                <a:ea typeface="+mj-ea"/>
                <a:cs typeface="+mj-cs"/>
              </a:rPr>
              <a:t>Il existe des clubs </a:t>
            </a:r>
            <a:r>
              <a:rPr lang="fr-FR" dirty="0" smtClean="0">
                <a:latin typeface="+mj-lt"/>
                <a:ea typeface="+mj-ea"/>
                <a:cs typeface="+mj-cs"/>
              </a:rPr>
              <a:t>pour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>
                <a:latin typeface="+mj-lt"/>
                <a:ea typeface="+mj-ea"/>
                <a:cs typeface="+mj-cs"/>
              </a:rPr>
              <a:t>g</a:t>
            </a:r>
            <a:r>
              <a:rPr lang="fr-FR" dirty="0" smtClean="0">
                <a:latin typeface="+mj-lt"/>
                <a:ea typeface="+mj-ea"/>
                <a:cs typeface="+mj-cs"/>
              </a:rPr>
              <a:t>auchers et </a:t>
            </a:r>
            <a:r>
              <a:rPr lang="fr-FR" dirty="0" smtClean="0">
                <a:latin typeface="+mj-lt"/>
                <a:ea typeface="+mj-ea"/>
                <a:cs typeface="+mj-cs"/>
              </a:rPr>
              <a:t>pour</a:t>
            </a:r>
            <a:r>
              <a:rPr lang="fr-FR" dirty="0" smtClean="0">
                <a:latin typeface="+mj-lt"/>
                <a:ea typeface="+mj-ea"/>
                <a:cs typeface="+mj-cs"/>
              </a:rPr>
              <a:t> droitiers.</a:t>
            </a:r>
            <a:endParaRPr lang="fr-FR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http://leyaourtdusport.com/wp-content/uploads/2014/04/Differents-Clubs-Gol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66731"/>
            <a:ext cx="3563888" cy="5091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-387424"/>
            <a:ext cx="4536504" cy="2016224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B050"/>
                </a:solidFill>
              </a:rPr>
              <a:t>Merci pour votre attention</a:t>
            </a:r>
            <a:endParaRPr lang="fr-FR" sz="2800" dirty="0">
              <a:solidFill>
                <a:srgbClr val="00B050"/>
              </a:solidFill>
            </a:endParaRPr>
          </a:p>
        </p:txBody>
      </p:sp>
      <p:pic>
        <p:nvPicPr>
          <p:cNvPr id="16386" name="Picture 2" descr="https://www.capi-agglo.fr/var/capiagglo/storage/images/mediatheque/tetieres/tetiere-golf/198929-1-fre-FR/tetiere-gol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588153"/>
            <a:ext cx="9144001" cy="3269848"/>
          </a:xfrm>
          <a:prstGeom prst="rect">
            <a:avLst/>
          </a:prstGeom>
          <a:noFill/>
        </p:spPr>
      </p:pic>
      <p:sp>
        <p:nvSpPr>
          <p:cNvPr id="2050" name="AutoShape 2" descr="https://mail.google.com/mail/u/0/?ui=2&amp;ik=720be8a063&amp;view=fimg&amp;th=14af8ec6340d7642&amp;attid=0.1.2&amp;disp=emb&amp;attbid=ANGjdJ8SwaHI8OEoS2_bymvcjEdso7TghMU-7QdYvs-Jc84qE5dctXB3yOTkLtbUUa2YmNTyrrcFkFjBys8uNXOnmVkpJ0YMlaw3jPdos5gVVE6jvWe5QWcU5ODA7Ks&amp;sz=s0-l75-ft&amp;ats=1421515473008&amp;rm=14af8ec6340d7642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15769" t="21282" r="23907" b="24578"/>
          <a:stretch>
            <a:fillRect/>
          </a:stretch>
        </p:blipFill>
        <p:spPr bwMode="auto">
          <a:xfrm>
            <a:off x="539552" y="1196752"/>
            <a:ext cx="813428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65096" cy="3240360"/>
          </a:xfrm>
        </p:spPr>
        <p:txBody>
          <a:bodyPr>
            <a:normAutofit/>
          </a:bodyPr>
          <a:lstStyle/>
          <a:p>
            <a:r>
              <a:rPr lang="fr-FR" sz="8000" dirty="0" smtClean="0">
                <a:solidFill>
                  <a:srgbClr val="00B050"/>
                </a:solidFill>
              </a:rPr>
              <a:t>Qu’est ce que le golf ?</a:t>
            </a:r>
            <a:endParaRPr lang="fr-FR" sz="8000" dirty="0">
              <a:solidFill>
                <a:srgbClr val="00B050"/>
              </a:solidFill>
            </a:endParaRPr>
          </a:p>
        </p:txBody>
      </p:sp>
      <p:pic>
        <p:nvPicPr>
          <p:cNvPr id="16386" name="Picture 2" descr="https://www.capi-agglo.fr/var/capiagglo/storage/images/mediatheque/tetieres/tetiere-golf/198929-1-fre-FR/tetiere-gol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588153"/>
            <a:ext cx="9144001" cy="3269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www.casalsport.com/phproduit/20100730/gf160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29727">
            <a:off x="6983701" y="2240300"/>
            <a:ext cx="3276872" cy="3276872"/>
          </a:xfrm>
          <a:prstGeom prst="rect">
            <a:avLst/>
          </a:prstGeom>
          <a:noFill/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043608" y="260648"/>
            <a:ext cx="6624736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Le </a:t>
            </a:r>
            <a:r>
              <a:rPr kumimoji="0" lang="fr-FR" sz="4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but du</a:t>
            </a:r>
            <a:r>
              <a:rPr kumimoji="0" lang="fr-FR" sz="4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jeu :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4600" baseline="0" dirty="0" smtClean="0">
                <a:latin typeface="+mj-lt"/>
                <a:ea typeface="+mj-ea"/>
                <a:cs typeface="+mj-cs"/>
              </a:rPr>
              <a:t>Le</a:t>
            </a:r>
            <a:r>
              <a:rPr lang="fr-FR" sz="4600" dirty="0" smtClean="0">
                <a:latin typeface="+mj-lt"/>
                <a:ea typeface="+mj-ea"/>
                <a:cs typeface="+mj-cs"/>
              </a:rPr>
              <a:t> but de ce jeu est d’envoyer une balle d’un point A à un point </a:t>
            </a:r>
            <a:r>
              <a:rPr lang="fr-FR" sz="4600" dirty="0" smtClean="0">
                <a:latin typeface="+mj-lt"/>
                <a:ea typeface="+mj-ea"/>
                <a:cs typeface="+mj-cs"/>
              </a:rPr>
              <a:t>B</a:t>
            </a:r>
            <a:r>
              <a:rPr lang="fr-FR" sz="4600" dirty="0" smtClean="0">
                <a:latin typeface="+mj-lt"/>
                <a:ea typeface="+mj-ea"/>
                <a:cs typeface="+mj-cs"/>
              </a:rPr>
              <a:t> </a:t>
            </a:r>
            <a:r>
              <a:rPr lang="fr-FR" sz="4600" dirty="0" smtClean="0">
                <a:latin typeface="+mj-lt"/>
                <a:ea typeface="+mj-ea"/>
                <a:cs typeface="+mj-cs"/>
              </a:rPr>
              <a:t>en un minimum de </a:t>
            </a:r>
            <a:r>
              <a:rPr lang="fr-FR" sz="4600" dirty="0" smtClean="0">
                <a:latin typeface="+mj-lt"/>
                <a:ea typeface="+mj-ea"/>
                <a:cs typeface="+mj-cs"/>
              </a:rPr>
              <a:t>coup, à </a:t>
            </a:r>
            <a:r>
              <a:rPr lang="fr-FR" sz="4600" dirty="0" smtClean="0">
                <a:latin typeface="+mj-lt"/>
                <a:ea typeface="+mj-ea"/>
                <a:cs typeface="+mj-cs"/>
              </a:rPr>
              <a:t>l’aide d’une canne, appelée </a:t>
            </a:r>
            <a:r>
              <a:rPr lang="fr-FR" sz="4600" dirty="0" smtClean="0">
                <a:latin typeface="+mj-lt"/>
                <a:ea typeface="+mj-ea"/>
                <a:cs typeface="+mj-cs"/>
              </a:rPr>
              <a:t>club.</a:t>
            </a:r>
            <a:endParaRPr lang="fr-FR" sz="46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s://encrypted-tbn3.gstatic.com/images?q=tbn:ANd9GcTv4lGCkwFikmsEFXc9CqSir9NFsjycVo9ZeQJS9ragoZiKNe6ZO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177680"/>
            <a:ext cx="2150368" cy="1612776"/>
          </a:xfrm>
          <a:prstGeom prst="rect">
            <a:avLst/>
          </a:prstGeom>
          <a:noFill/>
        </p:spPr>
      </p:pic>
      <p:sp>
        <p:nvSpPr>
          <p:cNvPr id="2058" name="AutoShape 10" descr="data:image/jpeg;base64,/9j/4AAQSkZJRgABAQAAAQABAAD/2wCEAAkGBxQTEBQUEhQVFRUUFRYUFBUUFBQUFxQWFBUXFxQUFBgYHCggGBwlHBQUITEhJSkrLi4uFx8zODMsNygtLisBCgoKDg0OFxAQGiwcHBwsLCwsLCwsLCwsLC8sLCssLCwsLCwsLCwsLCwsLCwsLCwsLCwsLCwsLCssLCwsLCwsLP/AABEIALcBEwMBIgACEQEDEQH/xAAcAAADAQEBAQEBAAAAAAAAAAAAAQMCBAYFBwj/xAA9EAABAwIDBQYFAQYGAwEAAAABAAIRAxIhMVEEBUFhcQYTIoGR8DKhscHRUkJTkqLh8RQWQ3KC0iNjkxX/xAAZAQEBAQEBAQAAAAAAAAAAAAAAAQIDBAX/xAAkEQEAAgICAgMAAgMAAAAAAAAAARECEgMhMVEEQWETFCKRsf/aAAwDAQACEQMRAD8A84dpp91HwCp4cWm0nHxXHAYT7CN10nNLmuaWuBBbUAkf8+BHCV8Dd9dx+KXUj8TcwACJwyC97uxoxDHh1O1tmreXRenhy37l5c41dTW4Y5rQaqBqYavZbgnanaqWp2pYlanaqQnalidqLVWEWqWJ2otVITtSxK1O1UtTASxO1FqpCdqWJ2otVbUWq2JWp2qlqIUE7UWqtqLUErUWqsIhFTtRaqQnaglai1VtRaglai1VtRagjai1VhFqCNqVqtalCCUJK1qEH5Lu7eZokx8J/ZdkRkQ8cM817Xs7t7CwZCcGw12c/A3DEDgvzai+13j5QDPLRfY3c9ol4eQ5uBayfgMC5sRlovmcXJOE9+HrzwiX6kAnC89ug1KlNobtBbhOTS4mASIcOHngV9nZBVBipDsMxAEiJLfx8178c7eacadNqdqoAnatspwiFS1O1BOEWqlqdqCcIhVtRagnCIVbUWoJWpgKtqLUE4Raq2otQStTtVbUWoJWotVbUQip2ohVhFqFJQi1UhO1LKStRaq2otQpK1Fqrai1CkoStVbUWoUjai1WtStSykbUK1qFLH4xQ2YRJcLhIxi4Zycc8TEc107qZTFdjnt8LpFQBuFpEeE9MYzXJtNJwF2BceGJMTmB5TK+lu7eYpWE0i7ENdjDYeJg8iDEn1wXyeKLmJ+nryfou7d3U2MFgBBIcDnOhHlGS7rV5Tc3a9r3MpCk4Bog3OF0DCQOIEfJeuYQRIM9F9LGYrp5pifsrUWqganat2idqdq3analidqdqpanaliVqYaqWp2pYlanaq2otSxO1Fqrai1LE7U7VS1FqWJ2otVbUWpYlai1VtTtSxG1Fqtai1LEbUWq1qLVLErUWqtqLVbErUWqsIhLEbUWqtqLUtUbUWqtqLVLEbUKtqEsfhbdvdLXiRUpeIGAAWnCC0zmDGGnNek3Dvml3zw8NFGphiAA1pgA3cIIxz+EFeWguJewYmYb6AgDjnhxwXCWnABuIHDEkzgTz4L53HnMPVljEvZb93G+ptbnUAHUmeMEPugQCSJx5x6L2HZTZzTDm+JwcA5znEEtfAlhObsCMeS/Nuzu2ObV8NTug60VLnhocMQRDsDnl9F+p7NvpjLWvdSlzRDm1W2EiABqF6MMo8uWUT4fYtThctHejDUNN003DK62HYT4XAwV3wuuzFJwmGqlqcK7JSVqdqpCcJZScJwqQiEtGIRCpCIS1pi1OFuE7U2KTtThbhOEspO1FqrCISyk4RaqQiEspO1FqrCISykrUWqtqISxK1FqralallJ2otVbUrUspKEQqQi1LKShKFW1EKbFJWoVLUJsP53pVHVLmtgR4s9DOE4+miudhe2kKsjCpbMybgA6COMyMeRXPtApmIJkc8/wq06bS0xUIgCLnHEziMsMx5rwYzD1S6adBt7nENxJeAASyOIgnATOHVd9PcNtBtR9zmPhoGMsAJDhdwjw4RjK+ds1ao4uLXx+s4ZSAT9/Jfou6397sj2ValJwcwklhaLXRgYmNDOoW8P1nJybs2R5cH1ixztnexj5EzSI/bJxuaYdOjl9TffaplI204dE5a8lydo97NZQtYWudUDS5zcn+EAuEHkF4t9eGxgTxga5D6Lny80x1iRhfl+j7r7V06lOX+F10RifRfbq7cxoJLgABPrkvx7GQXHDNo+krq2nbnVGNEmOMzwxHXgFI+VNdk8b9EHavZ7WkuIungc9F9fY9rZUaHMMg48/Nfi/fjLngdCOS+nuPffcVmm42lwD24Gdegyy0W8PkTM9pPHD9dAThRp1pAI4iVu9enZz1UhOFMPWg5Nl1bhELNydybGrUIhK5O5Nko4RCLk7k2KEIhEolNl1EIhEolNjUQiE5RKbJqUIhalCbGrMIhMpXDUJsupQiEjUGo9QuDe2+KdBgc8zJgAESdVnLOMYuTV3wkWqGx7eyqxr2nBwkTgcMwuiVYzifBqUITlCtlP5kYMefnj8l102yTOPAgRPDL8rla4k5SSMMvX5L6u693OfBlgGRBd4ueUrx5zERcuyLiGiWzMxB0++X0WDUwAGZ0HHTmu2tuZw/bp9SSPsps3S8EeOnhjg4/hc4zx82r6If/4GTwEZfKD5r5zakGJGWGJzOGK7alIkRewRkbs8s9Cp0dgpl3jqBoM4gkwYwwjUALnjXYdE3CXRAyjisVauAHlx+q024iHFg/2vB+SH7K00XGWl4cAGz8QObuUZJERauT/EA5YgZQIkzgU7oBOJIMnrGByyWHbG4DPhEYQphroIJbwzOZK69fSP0rs120a6kwVhBEtLm4iABBIOK+4e09AcSRhBDSZznDlC/MNlc3uxcJmA6PDbjiJGfDFZfthw8N0ZWkyMBzxTLm5ImoZqH6dW7WUWgxeTEgWxPqVIds6OHgqTp4fyvzd+8nHOmcRicj5KN7iQ6YIMAXYWnPjz+SRzZ/ZUP06n2zpkSadTytP3U/8AO7OFM+bx5Lwwve4GW4RAvaIGWUrdHYK0HKHOlvibAGHPVYnny9rrD2R7cf8Aq/m+8LoZ23pR4mP8i0/UheO//OqfqYOp96ldDd2avb5AfWUn5FfZT1/+daHBtQ+Tf+yZ7Z0v0VP5P+y8gzdoB+MRpIB9VnaN1vLhY5tuEycean9qfZq9mO2VDDw1MeTcP5lWn2u2c8XDLNupjgV46pu3CATJ5CB14rlZup4kkieUnCMowSPlSavbb27W02U5okPccMj4eoK5Nz9sR3Z7+S6cLQAIwwx45rytHcpj4zjq2COWae07mJGFQeYWf7M7eV1evqdtW/s0yeZOC439uHH4WNHWT915nZ90GCH1ZBwwbED1Xe3dVICBUceRgfdJ+TPs0d7+1m0HIgdGhfO2nftT9ovceTiVjad3EhoaRAPiBdmNMFupsAgWwD/u/Oan9nLza6w3T224TLhhKw7b2xIcT5rVPYxEOactR9ikN2MGQ9XOKk/KzTWHJtO8oIxz+mqkNr72NAfcq+17kDjIMciMB0XLT3G8Gbhw4/0WJ5NsamVqIZG1uxwcQDhGHvyXfsu/3jC97CIABc4A9IK4K+4qpPhIiIlz5P0V6HZ9zSJqDDMQT6K45a9xK62+sO0lYf6h9UlM7vp/oB9ULX8+ftNPx+e0ad5DPCwzkZxz4lfW2bddVhkOAwjUei81UrlzrjE+8V17HvEsdcRcYgXEmOi9GeGUx0j0Zo1z/qx0Dfws/wCFr/vifJv4Xyzv936G+pWDv2pwDR5H8rj/ABcn4dPrHZa/776fhZfstf8Ae/P+i+WN9VDkG/wykd41tP5P6Kxx8n4nT6Dtj2j947+I/lYOw1/1u/iP5XGd7VvbUM3pW9sV15Pw6dn+A2jg8/8A0P5WKu5aziCXg5ZuJyyUxt+0nIO8mf0Ww/anfrHoE/zj7iDpo7rr5yCQSZmTjGMqg2La/wBTv4x+U27BXd8VWPN32XS3c1Q/FWeek/lZnl9zH+ikW7Jtf6yOtRUbsO08ao83H8Ls2fdLBi4ud1JXbTpMb8LWjyxXLLn9f8XV8yhuusc648hcukbocM67/JsfdfSFb2Eu8nX5LnPNkurkZu4DOpUP/IBWp7IwcXeb3flWDm6fNaJCxOeXspSnTpjif4nflBFPl8yoQFksb7KlyqpbT4hp9FanUYODfQLjtGiA0aJclvrCsDjh5QEGrz+i+ZGi1cqW7jW5D5LTNoGn0Xzg4arJa3VFt9dtQaArBI1HmAvnNjgm53uULdVV2lvvyUrzxbPRYY/3KbqvuURhxM5eqdNx4gJO2vBTNZEdAbyQai5hWKpTdOGSgp3p0Ql3aSnY8sNloHNg+apT2egM6Tc/fFLyTherefbVm/ZNnnBg8kv8LS4Mb5iVoUuS23Z+voptPtEm7O0GQ1o6ABW7ueP2T7nr807SP2XHo0lZmZlKZbQAVm0zop3v4Uan8o+6o2pU/dP9WflSYyXpttMqjaRSYan6COpb+VprXTl78lihsNI4Jh3NIMfofIha7t3FpUoaDlqViw6LYpnQooBRHVMsOhR3btCpSCBz9UR1WrHaH0TLHDgfRKGDT6pWlbDXaFFp0KtCRA5/NEdVa12iyWu0SkTaea1KLDoUd0dEoKQm3qg0j7lApFBspBZLU2NQUaE1i1BaiteSMNAkAUnzCDeGgWmPbwK5ANVoMUsddw1+qFy2cyhByWdPqttZ7hbtTELdqGtC972H3Fs1XZalWqA59xYAT8AgYxqdV4O4KtLaXNBDHOF2BtJE9YzWsZ1m5FNuaxtV7WS5rXFoOsFRHRZapVdnafik8i50egKZTEzfhKpV9ZrficwdSApDbmH4Td/tBd9AsU6NMYhjfQFWNfQAKTqqjHSNOuC35rnDtStFyzarlyxfpioyOZTO0KC4B5BauOq5hUnknKDpaTqth8cSuYPTFT3CFusV0jtAXK1y0BPFC1g9AWZhOcFUMFGKyHJhwS1aLSlB0RcISvVDlIpgpygyg0wUy1YIQAooLSnckZ9lQ6KT/cJtceRS75fpu7OyGzu2cFwDrmgh0m6SJmeA5Lphhsj80cBxb80gxvMI2iqwbRWotJJpOLSYzg4FOVjLGpqSjsGqEp9yhZocBqLPerkdV9/ZIvJGK6UjsFUTn14pGsuKZW2z06IOkvJ8sMFgu1UXPGXEcBmstk6j5lSh0mqBrjpxWnNdxBaD6/0UWkNy+pkpGpI4/NFdF4Hsn1QX8lzE+5WoxClJbonyQ12KwBOfvRHeaKDqD8MUr1BpPNZc5FdN/vFIuXNctDnKUluloVQVCmz3orFQO73mhxHBTRcqqspg81FzuaQdjxQXwCQcoipjGB8/RNpQWuVQ5cwW2uQUuSJWHFIFUbJTBUhgtByDRhdlLfFdlPu6dZ7GaC3LQEgwuO4LJCRceFS2fZWsm3NxlxJJc46knFVMrGK2AdFZufI0H8/mhEdfRNQeaDjlOa11U2PExE4fVacDph9epXVky4DLH3kttkjE+9PqsVqgGQ6hYvJ5e9UR0XgZYax9Sl3h4nJSOGEZfZNqlCl/Ll+Ftrj5FTBx+fqttMadFmhthjhGa1cPTVSc/n5pBx0Si1S8JcisGpEz5fda71KFm/lK5QNTqmxShUA8T19+q6qY1yUGM8v7KzeWHp5FSrHQ0gDVZzWC/wB+8kF3v6lKVtwCmTilcffNDctEDuJj3ktxzWWDFaUDaeMZ9EF2OXvFZYVq7FA5EIErMhAKqtXIBWXu0APnCLsRhIPHRBu5IJhI9FQwFpp9wsIDkFCE+8KwCm5QV70oXK5NFef+EZ4cknOM6RwQhd4c5GeXBNzs+qEINAQCPX7rTXQdP7JIWVUJB/slGI98UIUQBvzCY9/dCEUw0+/X6LJBnEzKEIGw+uS6adPHEoQpkkKg58o+a0Gx+fX8JoUVotKHe/p9kIUVgHh7zTDsJnLlriPqhCIdN+B98EOfjlh1zJ5H8oQopU3Ze8Fsu+SEKfZBB0rQKEKgY5CEIEXn381sSUIWhrFOUIWWhPvonKEICUkIR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0" name="AutoShape 12" descr="data:image/jpeg;base64,/9j/4AAQSkZJRgABAQAAAQABAAD/2wCEAAkGBxQTEBQUEhQVFRUUFRYUFBUUFBQUFxQWFBUXFxQUFBgYHCggGBwlHBQUITEhJSkrLi4uFx8zODMsNygtLisBCgoKDg0OFxAQGiwcHBwsLCwsLCwsLCwsLC8sLCssLCwsLCwsLCwsLCwsLCwsLCwsLCwsLCwsLCssLCwsLCwsLP/AABEIALcBEwMBIgACEQEDEQH/xAAcAAADAQEBAQEBAAAAAAAAAAAAAQMCBAYFBwj/xAA9EAABAwIDBQYFAQYGAwEAAAABAAIRAxIhMVEEBUFhcQYTIoGR8DKhscHRUkJTkqLh8RQWQ3KC0iNjkxX/xAAZAQEBAQEBAQAAAAAAAAAAAAAAAQIDBAX/xAAkEQEAAgICAgMAAgMAAAAAAAAAARECEgMhMVEEQWETFCKRsf/aAAwDAQACEQMRAD8A84dpp91HwCp4cWm0nHxXHAYT7CN10nNLmuaWuBBbUAkf8+BHCV8Dd9dx+KXUj8TcwACJwyC97uxoxDHh1O1tmreXRenhy37l5c41dTW4Y5rQaqBqYavZbgnanaqWp2pYlanaqQnalidqLVWEWqWJ2otVITtSxK1O1UtTASxO1FqpCdqWJ2otVbUWq2JWp2qlqIUE7UWqtqLUErUWqsIhFTtRaqQnaglai1VtRaglai1VtRagjai1VhFqCNqVqtalCCUJK1qEH5Lu7eZokx8J/ZdkRkQ8cM817Xs7t7CwZCcGw12c/A3DEDgvzai+13j5QDPLRfY3c9ol4eQ5uBayfgMC5sRlovmcXJOE9+HrzwiX6kAnC89ug1KlNobtBbhOTS4mASIcOHngV9nZBVBipDsMxAEiJLfx8178c7eacadNqdqoAnatspwiFS1O1BOEWqlqdqCcIhVtRagnCIVbUWoJWpgKtqLUE4Raq2otQStTtVbUWoJWotVbUQip2ohVhFqFJQi1UhO1LKStRaq2otQpK1Fqrai1CkoStVbUWoUjai1WtStSykbUK1qFLH4xQ2YRJcLhIxi4Zycc8TEc107qZTFdjnt8LpFQBuFpEeE9MYzXJtNJwF2BceGJMTmB5TK+lu7eYpWE0i7ENdjDYeJg8iDEn1wXyeKLmJ+nryfou7d3U2MFgBBIcDnOhHlGS7rV5Tc3a9r3MpCk4Bog3OF0DCQOIEfJeuYQRIM9F9LGYrp5pifsrUWqganat2idqdq3analidqdqpanaliVqYaqWp2pYlanaq2otSxO1Fqrai1LE7U7VS1FqWJ2otVbUWpYlai1VtTtSxG1Fqtai1LEbUWq1qLVLErUWqtqLVbErUWqsIhLEbUWqtqLUtUbUWqtqLVLEbUKtqEsfhbdvdLXiRUpeIGAAWnCC0zmDGGnNek3Dvml3zw8NFGphiAA1pgA3cIIxz+EFeWguJewYmYb6AgDjnhxwXCWnABuIHDEkzgTz4L53HnMPVljEvZb93G+ptbnUAHUmeMEPugQCSJx5x6L2HZTZzTDm+JwcA5znEEtfAlhObsCMeS/Nuzu2ObV8NTug60VLnhocMQRDsDnl9F+p7NvpjLWvdSlzRDm1W2EiABqF6MMo8uWUT4fYtThctHejDUNN003DK62HYT4XAwV3wuuzFJwmGqlqcK7JSVqdqpCcJZScJwqQiEtGIRCpCIS1pi1OFuE7U2KTtThbhOEspO1FqrCISyk4RaqQiEspO1FqrCISykrUWqtqISxK1FqralallJ2otVbUrUspKEQqQi1LKShKFW1EKbFJWoVLUJsP53pVHVLmtgR4s9DOE4+miudhe2kKsjCpbMybgA6COMyMeRXPtApmIJkc8/wq06bS0xUIgCLnHEziMsMx5rwYzD1S6adBt7nENxJeAASyOIgnATOHVd9PcNtBtR9zmPhoGMsAJDhdwjw4RjK+ds1ao4uLXx+s4ZSAT9/Jfou6397sj2ValJwcwklhaLXRgYmNDOoW8P1nJybs2R5cH1ixztnexj5EzSI/bJxuaYdOjl9TffaplI204dE5a8lydo97NZQtYWudUDS5zcn+EAuEHkF4t9eGxgTxga5D6Lny80x1iRhfl+j7r7V06lOX+F10RifRfbq7cxoJLgABPrkvx7GQXHDNo+krq2nbnVGNEmOMzwxHXgFI+VNdk8b9EHavZ7WkuIungc9F9fY9rZUaHMMg48/Nfi/fjLngdCOS+nuPffcVmm42lwD24Gdegyy0W8PkTM9pPHD9dAThRp1pAI4iVu9enZz1UhOFMPWg5Nl1bhELNydybGrUIhK5O5Nko4RCLk7k2KEIhEolNl1EIhEolNjUQiE5RKbJqUIhalCbGrMIhMpXDUJsupQiEjUGo9QuDe2+KdBgc8zJgAESdVnLOMYuTV3wkWqGx7eyqxr2nBwkTgcMwuiVYzifBqUITlCtlP5kYMefnj8l102yTOPAgRPDL8rla4k5SSMMvX5L6u693OfBlgGRBd4ueUrx5zERcuyLiGiWzMxB0++X0WDUwAGZ0HHTmu2tuZw/bp9SSPsps3S8EeOnhjg4/hc4zx82r6If/4GTwEZfKD5r5zakGJGWGJzOGK7alIkRewRkbs8s9Cp0dgpl3jqBoM4gkwYwwjUALnjXYdE3CXRAyjisVauAHlx+q024iHFg/2vB+SH7K00XGWl4cAGz8QObuUZJERauT/EA5YgZQIkzgU7oBOJIMnrGByyWHbG4DPhEYQphroIJbwzOZK69fSP0rs120a6kwVhBEtLm4iABBIOK+4e09AcSRhBDSZznDlC/MNlc3uxcJmA6PDbjiJGfDFZfthw8N0ZWkyMBzxTLm5ImoZqH6dW7WUWgxeTEgWxPqVIds6OHgqTp4fyvzd+8nHOmcRicj5KN7iQ6YIMAXYWnPjz+SRzZ/ZUP06n2zpkSadTytP3U/8AO7OFM+bx5Lwwve4GW4RAvaIGWUrdHYK0HKHOlvibAGHPVYnny9rrD2R7cf8Aq/m+8LoZ23pR4mP8i0/UheO//OqfqYOp96ldDd2avb5AfWUn5FfZT1/+daHBtQ+Tf+yZ7Z0v0VP5P+y8gzdoB+MRpIB9VnaN1vLhY5tuEycean9qfZq9mO2VDDw1MeTcP5lWn2u2c8XDLNupjgV46pu3CATJ5CB14rlZup4kkieUnCMowSPlSavbb27W02U5okPccMj4eoK5Nz9sR3Z7+S6cLQAIwwx45rytHcpj4zjq2COWae07mJGFQeYWf7M7eV1evqdtW/s0yeZOC439uHH4WNHWT915nZ90GCH1ZBwwbED1Xe3dVICBUceRgfdJ+TPs0d7+1m0HIgdGhfO2nftT9ovceTiVjad3EhoaRAPiBdmNMFupsAgWwD/u/Oan9nLza6w3T224TLhhKw7b2xIcT5rVPYxEOactR9ikN2MGQ9XOKk/KzTWHJtO8oIxz+mqkNr72NAfcq+17kDjIMciMB0XLT3G8Gbhw4/0WJ5NsamVqIZG1uxwcQDhGHvyXfsu/3jC97CIABc4A9IK4K+4qpPhIiIlz5P0V6HZ9zSJqDDMQT6K45a9xK62+sO0lYf6h9UlM7vp/oB9ULX8+ftNPx+e0ad5DPCwzkZxz4lfW2bddVhkOAwjUei81UrlzrjE+8V17HvEsdcRcYgXEmOi9GeGUx0j0Zo1z/qx0Dfws/wCFr/vifJv4Xyzv936G+pWDv2pwDR5H8rj/ABcn4dPrHZa/776fhZfstf8Ae/P+i+WN9VDkG/wykd41tP5P6Kxx8n4nT6Dtj2j947+I/lYOw1/1u/iP5XGd7VvbUM3pW9sV15Pw6dn+A2jg8/8A0P5WKu5aziCXg5ZuJyyUxt+0nIO8mf0Ww/anfrHoE/zj7iDpo7rr5yCQSZmTjGMqg2La/wBTv4x+U27BXd8VWPN32XS3c1Q/FWeek/lZnl9zH+ikW7Jtf6yOtRUbsO08ao83H8Ls2fdLBi4ud1JXbTpMb8LWjyxXLLn9f8XV8yhuusc648hcukbocM67/JsfdfSFb2Eu8nX5LnPNkurkZu4DOpUP/IBWp7IwcXeb3flWDm6fNaJCxOeXspSnTpjif4nflBFPl8yoQFksb7KlyqpbT4hp9FanUYODfQLjtGiA0aJclvrCsDjh5QEGrz+i+ZGi1cqW7jW5D5LTNoGn0Xzg4arJa3VFt9dtQaArBI1HmAvnNjgm53uULdVV2lvvyUrzxbPRYY/3KbqvuURhxM5eqdNx4gJO2vBTNZEdAbyQai5hWKpTdOGSgp3p0Ql3aSnY8sNloHNg+apT2egM6Tc/fFLyTherefbVm/ZNnnBg8kv8LS4Mb5iVoUuS23Z+voptPtEm7O0GQ1o6ABW7ueP2T7nr807SP2XHo0lZmZlKZbQAVm0zop3v4Uan8o+6o2pU/dP9WflSYyXpttMqjaRSYan6COpb+VprXTl78lihsNI4Jh3NIMfofIha7t3FpUoaDlqViw6LYpnQooBRHVMsOhR3btCpSCBz9UR1WrHaH0TLHDgfRKGDT6pWlbDXaFFp0KtCRA5/NEdVa12iyWu0SkTaea1KLDoUd0dEoKQm3qg0j7lApFBspBZLU2NQUaE1i1BaiteSMNAkAUnzCDeGgWmPbwK5ANVoMUsddw1+qFy2cyhByWdPqttZ7hbtTELdqGtC972H3Fs1XZalWqA59xYAT8AgYxqdV4O4KtLaXNBDHOF2BtJE9YzWsZ1m5FNuaxtV7WS5rXFoOsFRHRZapVdnafik8i50egKZTEzfhKpV9ZrficwdSApDbmH4Td/tBd9AsU6NMYhjfQFWNfQAKTqqjHSNOuC35rnDtStFyzarlyxfpioyOZTO0KC4B5BauOq5hUnknKDpaTqth8cSuYPTFT3CFusV0jtAXK1y0BPFC1g9AWZhOcFUMFGKyHJhwS1aLSlB0RcISvVDlIpgpygyg0wUy1YIQAooLSnckZ9lQ6KT/cJtceRS75fpu7OyGzu2cFwDrmgh0m6SJmeA5Lphhsj80cBxb80gxvMI2iqwbRWotJJpOLSYzg4FOVjLGpqSjsGqEp9yhZocBqLPerkdV9/ZIvJGK6UjsFUTn14pGsuKZW2z06IOkvJ8sMFgu1UXPGXEcBmstk6j5lSh0mqBrjpxWnNdxBaD6/0UWkNy+pkpGpI4/NFdF4Hsn1QX8lzE+5WoxClJbonyQ12KwBOfvRHeaKDqD8MUr1BpPNZc5FdN/vFIuXNctDnKUluloVQVCmz3orFQO73mhxHBTRcqqspg81FzuaQdjxQXwCQcoipjGB8/RNpQWuVQ5cwW2uQUuSJWHFIFUbJTBUhgtByDRhdlLfFdlPu6dZ7GaC3LQEgwuO4LJCRceFS2fZWsm3NxlxJJc46knFVMrGK2AdFZufI0H8/mhEdfRNQeaDjlOa11U2PExE4fVacDph9epXVky4DLH3kttkjE+9PqsVqgGQ6hYvJ5e9UR0XgZYax9Sl3h4nJSOGEZfZNqlCl/Ll+Ftrj5FTBx+fqttMadFmhthjhGa1cPTVSc/n5pBx0Si1S8JcisGpEz5fda71KFm/lK5QNTqmxShUA8T19+q6qY1yUGM8v7KzeWHp5FSrHQ0gDVZzWC/wB+8kF3v6lKVtwCmTilcffNDctEDuJj3ktxzWWDFaUDaeMZ9EF2OXvFZYVq7FA5EIErMhAKqtXIBWXu0APnCLsRhIPHRBu5IJhI9FQwFpp9wsIDkFCE+8KwCm5QV70oXK5NFef+EZ4cknOM6RwQhd4c5GeXBNzs+qEINAQCPX7rTXQdP7JIWVUJB/slGI98UIUQBvzCY9/dCEUw0+/X6LJBnEzKEIGw+uS6adPHEoQpkkKg58o+a0Gx+fX8JoUVotKHe/p9kIUVgHh7zTDsJnLlriPqhCIdN+B98EOfjlh1zJ5H8oQopU3Ze8Fsu+SEKfZBB0rQKEKgY5CEIEXn381sSUIWhrFOUIWWhPvonKEICUkIR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62" name="Picture 14" descr="http://www.hopla.net/loisirs/golf-de-lalargue/photographies-du-golf-de-lalargue/Golf-de-Lalargue-Mooslargue-depart-blanc/image_preview"/>
          <p:cNvPicPr>
            <a:picLocks noChangeAspect="1" noChangeArrowheads="1"/>
          </p:cNvPicPr>
          <p:nvPr/>
        </p:nvPicPr>
        <p:blipFill>
          <a:blip r:embed="rId5" cstate="print"/>
          <a:srcRect t="23655" b="2753"/>
          <a:stretch>
            <a:fillRect/>
          </a:stretch>
        </p:blipFill>
        <p:spPr bwMode="auto">
          <a:xfrm>
            <a:off x="3995936" y="2204864"/>
            <a:ext cx="3240360" cy="1591756"/>
          </a:xfrm>
          <a:prstGeom prst="rect">
            <a:avLst/>
          </a:prstGeom>
          <a:noFill/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539552" y="1628800"/>
            <a:ext cx="3384376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latin typeface="+mj-lt"/>
                <a:ea typeface="+mj-ea"/>
                <a:cs typeface="+mj-cs"/>
              </a:rPr>
              <a:t>Le point </a:t>
            </a:r>
            <a:r>
              <a:rPr lang="fr-FR" sz="2000" b="1" dirty="0" smtClean="0">
                <a:latin typeface="+mj-lt"/>
                <a:ea typeface="+mj-ea"/>
                <a:cs typeface="+mj-cs"/>
              </a:rPr>
              <a:t>A</a:t>
            </a:r>
            <a:r>
              <a:rPr lang="fr-FR" sz="2000" dirty="0" smtClean="0">
                <a:latin typeface="+mj-lt"/>
                <a:ea typeface="+mj-ea"/>
                <a:cs typeface="+mj-cs"/>
              </a:rPr>
              <a:t> est nommé, départ (tee en anglais), il est symbolisé par une ligne imaginaire entre deux </a:t>
            </a:r>
            <a:r>
              <a:rPr lang="fr-FR" sz="2000" dirty="0" smtClean="0">
                <a:latin typeface="+mj-lt"/>
                <a:ea typeface="+mj-ea"/>
                <a:cs typeface="+mj-cs"/>
              </a:rPr>
              <a:t>boules.</a:t>
            </a:r>
            <a:endParaRPr lang="fr-FR" sz="20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539552" y="3501008"/>
            <a:ext cx="324036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latin typeface="+mj-lt"/>
                <a:ea typeface="+mj-ea"/>
                <a:cs typeface="+mj-cs"/>
              </a:rPr>
              <a:t>Le point </a:t>
            </a:r>
            <a:r>
              <a:rPr lang="fr-FR" sz="2000" b="1" dirty="0" smtClean="0">
                <a:latin typeface="+mj-lt"/>
                <a:ea typeface="+mj-ea"/>
                <a:cs typeface="+mj-cs"/>
              </a:rPr>
              <a:t>B</a:t>
            </a:r>
            <a:r>
              <a:rPr lang="fr-FR" sz="2000" dirty="0" smtClean="0">
                <a:latin typeface="+mj-lt"/>
                <a:ea typeface="+mj-ea"/>
                <a:cs typeface="+mj-cs"/>
              </a:rPr>
              <a:t> est un trou, dans lequel doit tomber la balle. Un drapeau permet de le repérer au </a:t>
            </a:r>
            <a:r>
              <a:rPr lang="fr-FR" sz="2000" dirty="0" smtClean="0">
                <a:latin typeface="+mj-lt"/>
                <a:ea typeface="+mj-ea"/>
                <a:cs typeface="+mj-cs"/>
              </a:rPr>
              <a:t>loin.</a:t>
            </a:r>
            <a:endParaRPr lang="fr-FR" sz="20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2064" name="Picture 16" descr="http://www.alertes-ventes.com/i/Balles-de-golf-Callaway-HX-Tour-Premium-(pack-de-25)+85763+n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293096"/>
            <a:ext cx="1499671" cy="1512168"/>
          </a:xfrm>
          <a:prstGeom prst="rect">
            <a:avLst/>
          </a:prstGeom>
          <a:noFill/>
        </p:spPr>
      </p:pic>
      <p:sp>
        <p:nvSpPr>
          <p:cNvPr id="2066" name="AutoShape 18" descr="data:image/jpeg;base64,/9j/4AAQSkZJRgABAQAAAQABAAD/2wCEAAkGBwgHBgkIBwgWFgkUGCAaEBgYFCIcIBkfIB8iJhodHx4jJC0sJCYxJx0pIj0kJy8rLzQzKCE/OD8sNzQuLy0BCgoKDg0OGxAQGywkHyQ3Ni83NDQ0LCwsNzcsLDQsMzEuLCw1LCwsLCwsLCwvLCwsLCwsLjc0NzcsLCwsNCwsLP/AABEIAOEA4QMBIgACEQEDEQH/xAAcAAEAAgMBAQEAAAAAAAAAAAAABQYDBAcCAQj/xAA6EAACAQMCAwQGCAUFAAAAAAAAAQIDBAUGESExQQcSUWETIjJCcbEUFSNSgZGh0SRDU2LhFiY0csH/xAAXAQEBAQEAAAAAAAAAAAAAAAAAAgED/8QAIhEBAQACAgEEAwEAAAAAAAAAAAECESExQRIiMmFRseFC/9oADAMBAAIRAxEAPwDuIAAAAAAAAAAAAAAAAAAAAAAAAAAAAADHcVqVtQqV681GlFNyb5JLm2c5x3arbzy9ShkbXuWUp7UZrmk3tByj5+XIDpQAAAAAAAAAAAAAAAAAAAAAAAAAAAAAAAAAAAERqnOUtP4avf1FvNcKUfvSfsr4dW+i3ApfazqVU4LA2r3bXeutn092HxftPyS8TQ7LtIK9u6epMnHe3h/wYv3vGs18l8X4ELpfB3Ots7OV/Nu3hLvXlTj6/e4qkuib67cVHblwO5U4QpU406cUoJbRSWySXJIqsegAS0AAAAAAAAAAAAAAAAAAAAAAAAAAAAAAAB8lJRi5SeyXM4pqjNXer9V07HGRcqW7pUIvk179SXlw73/VLq2WTta1QrS0eGtqmzmv4mXhHbfub+LXF/2/E3+zLTDx1l9c5Gltkq8EknzhDovKT9qX4LoVOOfLO1l01g7XTuHoY604qPGcnznJ+1N+b/TgiUAJaAAAAAAAAAAAAAAAAAAAAAAAAAAAAAAAAEPqrO0sBial1LZ3D9WhBvbvz24L4cN35IlqtSFKnOrVmlTit5NvZJLm2cM1HkLzXurba0xsn6Ftxt+HCEE/XqSX5S6e4uZsjK2+zzBVtU5uvksrvOxp1FOo5fza3NLbwW+7XL2Vy3R2o0cLirXC4yhj7GntRgvzb4yk/Ntts3ha0ABgAAAAAAAAAAAAAAAAAAAAAAAAAAAAAABoZzK2+Fxle/u36kFwW/tPokbJviFulA7bdQ3Njj7XDWCbnXf23d4vur2Ybf3P81FrqTXZjpSen8R9KyMNspXSdVc/RrpTT/V+L8kjT7PsTcZS+q6wzMd7mrv9FT92D9/bzXBeEfHc6AVnjMbqJxu5sABCgAAAAAAAAAAAAAAAAAAAAAAAAAAAAAAAA5jXrR7SNU/RLapvp20f20k+FWX3U/Pbbyjvy7xI9pWduZujpPBccrdrabT29FTe6bb6b7P4JSfgWTSGnLLSuBt8VYR9WPGcus5P2pP4/otl0OmNuE9X5RZ6uExCMYRUYR2iuCS6H0A5rAAAAAAAAAAAAAAAAAAAAAAAAAAAAAAAACI1VnrXTWEuMnd8VHhCPWcn7MV8fHot3yRLSkoxcpPZLmc2sacu0LV31lWX+3bOW1uulafWTXh1+Hd8ZIvDHfN6TldddpLs40/dUY3GpM7xzN36z3W3o4PbaKXTglw6JRXRl4AMyy9V22TUAAS0AAAAAAAAAAAAAAAAAAAAAAAAAAAAAACE1dqGjpvDVL2ou9Wfq0IdZzfsxXzflubJbdRlupuoDXuSuspfUNHYSf8AFV1vdz/p0uu/m/lw95Fuw+MtcPjaGPsobUKa2Xn4t+bfEgtB6erYq0rZHKvvZm5ffuZP3d+UF5Ly+SRaS87J7Z0nGf6oADmsAAAAAAAAAAAAAAAAAAAAAAAAAAAAAAAB4q1adGlOrWmlTim5NvZJLm2yh6epT1pqN6mvIP6poNxx0GvafvVWvw4fh4GTV9zW1PmoaPxlRqgtp5KovdhzVNeb/bzLrZ21GytaVta01GjBKMEuiXI6/DH7v6/qPlfqMwAOSwAAAAAAAAAAAAAAAAAAAAAAAAAAAAAAAAr2tdQSwOMirSHfydZ+jtIc+9N9WvBc3+C6k1e3dCxtK13d1VGhCLlOT5JLmynaQtK+ocvU1hlaTUWnDH05fy6f39vvS5/42Lwk+V6icr4iZ0Zp5aexXo60+/f1X37qo+c5vnx8Fy/PxJ8Am227rZNTQADGgAAAAAAAAAAAAAAAAAAAAAAAAAAAAAAVjW2cuLChQxeIW+Zun3aC+4veqPyXz8kzcZbdRluptFZqctaaj+oLaT+pbaSlfyXKpNP1aSfk1u/PzReqcI04Rp04pQS2SXRLkiL0xg7fT2Ho2Fvxa41JPnOT9qTJYrPKXidRmM80ABCgAAAAAAAAAAAAAAAAAAAAAAAAAAAAAAAGnl8na4fG18hfT2oU1u/F+CXi2+CXiVzRWMurivX1Pm4bZG4X2cf6NL3YL5t/uzVmv9bal7vPAWcuPhXrL5xjy/PxReTpfbNeaie67AAc1gAAAAAAAAAAAAAAAAAAAAAAAAAAAHmc1ThKcuSW7A9A4tiu1vL5OlWrUqFNRUmku6+C4NJ8eL48yWtO06/bf0izpvbw3X7gdTKdrrM3qrW2ncPRn9LufVnVjFtUYt8W2uTa348Nkm+exr4ftCWVr1rajipemj3Un301vJSe75NJd18eJZMFj5W1OVxdPe6qPeb+P/nTb/Il1SzhsYXF22GxlDH2UNqMFsvPxb82boAt2AAAAAAAAAAAAAAAAAAAAAAAAAAAAAAY7iEp0pRhtu11MgA/PuN7M9S4XIXlCFp37NvelNST4cea357FlxegMhKopXke7Hr6u7/Lh8zroAr2nNM4vCupUt6cncT278p9dt9tly6ssI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8" name="AutoShape 20" descr="data:image/jpeg;base64,/9j/4AAQSkZJRgABAQAAAQABAAD/2wCEAAkGBwgHBgkIBwgWFgkUGCAaEBgYFCIcIBkfIB8iJhodHx4jJC0sJCYxJx0pIj0kJy8rLzQzKCE/OD8sNzQuLy0BCgoKDg0OGxAQGywkHyQ3Ni83NDQ0LCwsNzcsLDQsMzEuLCw1LCwsLCwsLCwvLCwsLCwsLjc0NzcsLCwsNCwsLP/AABEIAOEA4QMBIgACEQEDEQH/xAAcAAEAAgMBAQEAAAAAAAAAAAAABQYDBAcCAQj/xAA6EAACAQMCAwQGCAUFAAAAAAAAAQIDBAUGESExQQcSUWETIjJCcbEUFSNSgZGh0SRDU2LhFiY0csH/xAAXAQEBAQEAAAAAAAAAAAAAAAAAAgED/8QAIhEBAQACAgEEAwEAAAAAAAAAAAECESExQRIiMmFRseFC/9oADAMBAAIRAxEAPwDuIAAAAAAAAAAAAAAAAAAAAAAAAAAAAADHcVqVtQqV681GlFNyb5JLm2c5x3arbzy9ShkbXuWUp7UZrmk3tByj5+XIDpQAAAAAAAAAAAAAAAAAAAAAAAAAAAAAAAAAAAERqnOUtP4avf1FvNcKUfvSfsr4dW+i3ApfazqVU4LA2r3bXeutn092HxftPyS8TQ7LtIK9u6epMnHe3h/wYv3vGs18l8X4ELpfB3Ots7OV/Nu3hLvXlTj6/e4qkuib67cVHblwO5U4QpU406cUoJbRSWySXJIqsegAS0AAAAAAAAAAAAAAAAAAAAAAAAAAAAAAAB8lJRi5SeyXM4pqjNXer9V07HGRcqW7pUIvk179SXlw73/VLq2WTta1QrS0eGtqmzmv4mXhHbfub+LXF/2/E3+zLTDx1l9c5Gltkq8EknzhDovKT9qX4LoVOOfLO1l01g7XTuHoY604qPGcnznJ+1N+b/TgiUAJaAAAAAAAAAAAAAAAAAAAAAAAAAAAAAAAAEPqrO0sBial1LZ3D9WhBvbvz24L4cN35IlqtSFKnOrVmlTit5NvZJLm2cM1HkLzXurba0xsn6Ftxt+HCEE/XqSX5S6e4uZsjK2+zzBVtU5uvksrvOxp1FOo5fza3NLbwW+7XL2Vy3R2o0cLirXC4yhj7GntRgvzb4yk/Ntts3ha0ABgAAAAAAAAAAAAAAAAAAAAAAAAAAAAAABoZzK2+Fxle/u36kFwW/tPokbJviFulA7bdQ3Njj7XDWCbnXf23d4vur2Ybf3P81FrqTXZjpSen8R9KyMNspXSdVc/RrpTT/V+L8kjT7PsTcZS+q6wzMd7mrv9FT92D9/bzXBeEfHc6AVnjMbqJxu5sABCgAAAAAAAAAAAAAAAAAAAAAAAAAAAAAAAA5jXrR7SNU/RLapvp20f20k+FWX3U/Pbbyjvy7xI9pWduZujpPBccrdrabT29FTe6bb6b7P4JSfgWTSGnLLSuBt8VYR9WPGcus5P2pP4/otl0OmNuE9X5RZ6uExCMYRUYR2iuCS6H0A5rAAAAAAAAAAAAAAAAAAAAAAAAAAAAAAAACI1VnrXTWEuMnd8VHhCPWcn7MV8fHot3yRLSkoxcpPZLmc2sacu0LV31lWX+3bOW1uulafWTXh1+Hd8ZIvDHfN6TldddpLs40/dUY3GpM7xzN36z3W3o4PbaKXTglw6JRXRl4AMyy9V22TUAAS0AAAAAAAAAAAAAAAAAAAAAAAAAAAAAACE1dqGjpvDVL2ou9Wfq0IdZzfsxXzflubJbdRlupuoDXuSuspfUNHYSf8AFV1vdz/p0uu/m/lw95Fuw+MtcPjaGPsobUKa2Xn4t+bfEgtB6erYq0rZHKvvZm5ffuZP3d+UF5Ly+SRaS87J7Z0nGf6oADmsAAAAAAAAAAAAAAAAAAAAAAAAAAAAAAAB4q1adGlOrWmlTim5NvZJLm2yh6epT1pqN6mvIP6poNxx0GvafvVWvw4fh4GTV9zW1PmoaPxlRqgtp5KovdhzVNeb/bzLrZ21GytaVta01GjBKMEuiXI6/DH7v6/qPlfqMwAOSwAAAAAAAAAAAAAAAAAAAAAAAAAAAAAAAAr2tdQSwOMirSHfydZ+jtIc+9N9WvBc3+C6k1e3dCxtK13d1VGhCLlOT5JLmynaQtK+ocvU1hlaTUWnDH05fy6f39vvS5/42Lwk+V6icr4iZ0Zp5aexXo60+/f1X37qo+c5vnx8Fy/PxJ8Am227rZNTQADGgAAAAAAAAAAAAAAAAAAAAAAAAAAAAAAVjW2cuLChQxeIW+Zun3aC+4veqPyXz8kzcZbdRluptFZqctaaj+oLaT+pbaSlfyXKpNP1aSfk1u/PzReqcI04Rp04pQS2SXRLkiL0xg7fT2Ho2Fvxa41JPnOT9qTJYrPKXidRmM80ABCgAAAAAAAAAAAAAAAAAAAAAAAAAAAAAAAGnl8na4fG18hfT2oU1u/F+CXi2+CXiVzRWMurivX1Pm4bZG4X2cf6NL3YL5t/uzVmv9bal7vPAWcuPhXrL5xjy/PxReTpfbNeaie67AAc1gAAAAAAAAAAAAAAAAAAAAAAAAAAAHmc1ThKcuSW7A9A4tiu1vL5OlWrUqFNRUmku6+C4NJ8eL48yWtO06/bf0izpvbw3X7gdTKdrrM3qrW2ncPRn9LufVnVjFtUYt8W2uTa348Nkm+exr4ftCWVr1rajipemj3Un301vJSe75NJd18eJZMFj5W1OVxdPe6qPeb+P/nTb/Il1SzhsYXF22GxlDH2UNqMFsvPxb82boAt2AAAAAAAAAAAAAAAAAAAAAAAAAAAAAAY7iEp0pRhtu11MgA/PuN7M9S4XIXlCFp37NvelNST4cea357FlxegMhKopXke7Hr6u7/Lh8zroAr2nNM4vCupUt6cncT278p9dt9tly6ssI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6660232" y="4941168"/>
            <a:ext cx="2088232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 smtClean="0">
                <a:latin typeface="+mj-lt"/>
                <a:ea typeface="+mj-ea"/>
                <a:cs typeface="+mj-cs"/>
              </a:rPr>
              <a:t>Balle</a:t>
            </a: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8099884" y="2204864"/>
            <a:ext cx="2088232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 smtClean="0">
                <a:latin typeface="+mj-lt"/>
                <a:ea typeface="+mj-ea"/>
                <a:cs typeface="+mj-cs"/>
              </a:rPr>
              <a:t>Club</a:t>
            </a:r>
          </a:p>
        </p:txBody>
      </p:sp>
      <p:pic>
        <p:nvPicPr>
          <p:cNvPr id="14340" name="Picture 4" descr="http://csimg.webmarchand.com/srv/FR/28028077messe08005/T/340x340/C/FFFFFF/url/drapeau-de-saccuritac-pour-vaclo.jpg"/>
          <p:cNvPicPr>
            <a:picLocks noChangeAspect="1" noChangeArrowheads="1"/>
          </p:cNvPicPr>
          <p:nvPr/>
        </p:nvPicPr>
        <p:blipFill>
          <a:blip r:embed="rId7" cstate="print"/>
          <a:srcRect l="37799" r="35519"/>
          <a:stretch>
            <a:fillRect/>
          </a:stretch>
        </p:blipFill>
        <p:spPr bwMode="auto">
          <a:xfrm>
            <a:off x="5868144" y="3933056"/>
            <a:ext cx="513580" cy="2212854"/>
          </a:xfrm>
          <a:prstGeom prst="rect">
            <a:avLst/>
          </a:prstGeom>
          <a:noFill/>
        </p:spPr>
      </p:pic>
      <p:sp>
        <p:nvSpPr>
          <p:cNvPr id="21" name="Titre 1"/>
          <p:cNvSpPr txBox="1">
            <a:spLocks/>
          </p:cNvSpPr>
          <p:nvPr/>
        </p:nvSpPr>
        <p:spPr>
          <a:xfrm>
            <a:off x="5148064" y="5013176"/>
            <a:ext cx="2088232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 smtClean="0">
                <a:latin typeface="+mj-lt"/>
                <a:ea typeface="+mj-ea"/>
                <a:cs typeface="+mj-cs"/>
              </a:rPr>
              <a:t>Drapeau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12" grpId="0"/>
      <p:bldP spid="13" grpId="0"/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043608" y="260648"/>
            <a:ext cx="6624736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500" b="1" i="0" u="none" strike="noStrike" kern="1200" cap="none" spc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qualités</a:t>
            </a:r>
            <a:r>
              <a:rPr kumimoji="0" lang="fr-FR" sz="4500" b="1" i="0" u="none" strike="noStrike" kern="1200" cap="none" spc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nécessaires à la pratique de </a:t>
            </a:r>
            <a:r>
              <a:rPr lang="fr-FR" sz="45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</a:t>
            </a:r>
            <a:r>
              <a:rPr kumimoji="0" lang="fr-FR" sz="4500" b="1" i="0" u="none" strike="noStrike" kern="1200" cap="none" spc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sport sont 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4500" baseline="0" dirty="0" smtClean="0">
                <a:latin typeface="+mj-lt"/>
                <a:ea typeface="+mj-ea"/>
                <a:cs typeface="+mj-cs"/>
              </a:rPr>
              <a:t> la</a:t>
            </a:r>
            <a:r>
              <a:rPr lang="fr-FR" sz="4500" dirty="0" smtClean="0">
                <a:latin typeface="+mj-lt"/>
                <a:ea typeface="+mj-ea"/>
                <a:cs typeface="+mj-cs"/>
              </a:rPr>
              <a:t> concentration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4500" dirty="0" smtClean="0">
                <a:latin typeface="+mj-lt"/>
                <a:ea typeface="+mj-ea"/>
                <a:cs typeface="+mj-cs"/>
              </a:rPr>
              <a:t> la précision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4500" dirty="0" smtClean="0">
                <a:latin typeface="+mj-lt"/>
                <a:ea typeface="+mj-ea"/>
                <a:cs typeface="+mj-cs"/>
              </a:rPr>
              <a:t> l’adresse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4500" dirty="0" smtClean="0">
                <a:latin typeface="+mj-lt"/>
                <a:ea typeface="+mj-ea"/>
                <a:cs typeface="+mj-cs"/>
              </a:rPr>
              <a:t> la </a:t>
            </a:r>
            <a:r>
              <a:rPr lang="fr-FR" sz="4500" dirty="0" smtClean="0">
                <a:latin typeface="+mj-lt"/>
                <a:ea typeface="+mj-ea"/>
                <a:cs typeface="+mj-cs"/>
              </a:rPr>
              <a:t>réflexion.</a:t>
            </a:r>
            <a:endParaRPr lang="fr-FR" sz="45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45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4500" dirty="0" smtClean="0">
                <a:latin typeface="+mj-lt"/>
                <a:ea typeface="+mj-ea"/>
                <a:cs typeface="+mj-cs"/>
              </a:rPr>
              <a:t>Ce n’est pas un sport qui nécessite de la force</a:t>
            </a:r>
            <a:r>
              <a:rPr lang="fr-FR" sz="45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45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4500" dirty="0" smtClean="0">
                <a:latin typeface="+mj-lt"/>
                <a:ea typeface="+mj-ea"/>
                <a:cs typeface="+mj-cs"/>
              </a:rPr>
              <a:t>Le plus important est de faire un mouvement précis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46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46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58" name="AutoShape 10" descr="data:image/jpeg;base64,/9j/4AAQSkZJRgABAQAAAQABAAD/2wCEAAkGBxQTEBQUEhQVFRUUFRYUFBUUFBQUFxQWFBUXFxQUFBgYHCggGBwlHBQUITEhJSkrLi4uFx8zODMsNygtLisBCgoKDg0OFxAQGiwcHBwsLCwsLCwsLCwsLC8sLCssLCwsLCwsLCwsLCwsLCwsLCwsLCwsLCwsLCssLCwsLCwsLP/AABEIALcBEwMBIgACEQEDEQH/xAAcAAADAQEBAQEBAAAAAAAAAAAAAQMCBAYFBwj/xAA9EAABAwIDBQYFAQYGAwEAAAABAAIRAxIhMVEEBUFhcQYTIoGR8DKhscHRUkJTkqLh8RQWQ3KC0iNjkxX/xAAZAQEBAQEBAQAAAAAAAAAAAAAAAQIDBAX/xAAkEQEAAgICAgMAAgMAAAAAAAAAARECEgMhMVEEQWETFCKRsf/aAAwDAQACEQMRAD8A84dpp91HwCp4cWm0nHxXHAYT7CN10nNLmuaWuBBbUAkf8+BHCV8Dd9dx+KXUj8TcwACJwyC97uxoxDHh1O1tmreXRenhy37l5c41dTW4Y5rQaqBqYavZbgnanaqWp2pYlanaqQnalidqLVWEWqWJ2otVITtSxK1O1UtTASxO1FqpCdqWJ2otVbUWq2JWp2qlqIUE7UWqtqLUErUWqsIhFTtRaqQnaglai1VtRaglai1VtRagjai1VhFqCNqVqtalCCUJK1qEH5Lu7eZokx8J/ZdkRkQ8cM817Xs7t7CwZCcGw12c/A3DEDgvzai+13j5QDPLRfY3c9ol4eQ5uBayfgMC5sRlovmcXJOE9+HrzwiX6kAnC89ug1KlNobtBbhOTS4mASIcOHngV9nZBVBipDsMxAEiJLfx8178c7eacadNqdqoAnatspwiFS1O1BOEWqlqdqCcIhVtRagnCIVbUWoJWpgKtqLUE4Raq2otQStTtVbUWoJWotVbUQip2ohVhFqFJQi1UhO1LKStRaq2otQpK1Fqrai1CkoStVbUWoUjai1WtStSykbUK1qFLH4xQ2YRJcLhIxi4Zycc8TEc107qZTFdjnt8LpFQBuFpEeE9MYzXJtNJwF2BceGJMTmB5TK+lu7eYpWE0i7ENdjDYeJg8iDEn1wXyeKLmJ+nryfou7d3U2MFgBBIcDnOhHlGS7rV5Tc3a9r3MpCk4Bog3OF0DCQOIEfJeuYQRIM9F9LGYrp5pifsrUWqganat2idqdq3analidqdqpanaliVqYaqWp2pYlanaq2otSxO1Fqrai1LE7U7VS1FqWJ2otVbUWpYlai1VtTtSxG1Fqtai1LEbUWq1qLVLErUWqtqLVbErUWqsIhLEbUWqtqLUtUbUWqtqLVLEbUKtqEsfhbdvdLXiRUpeIGAAWnCC0zmDGGnNek3Dvml3zw8NFGphiAA1pgA3cIIxz+EFeWguJewYmYb6AgDjnhxwXCWnABuIHDEkzgTz4L53HnMPVljEvZb93G+ptbnUAHUmeMEPugQCSJx5x6L2HZTZzTDm+JwcA5znEEtfAlhObsCMeS/Nuzu2ObV8NTug60VLnhocMQRDsDnl9F+p7NvpjLWvdSlzRDm1W2EiABqF6MMo8uWUT4fYtThctHejDUNN003DK62HYT4XAwV3wuuzFJwmGqlqcK7JSVqdqpCcJZScJwqQiEtGIRCpCIS1pi1OFuE7U2KTtThbhOEspO1FqrCISyk4RaqQiEspO1FqrCISykrUWqtqISxK1FqralallJ2otVbUrUspKEQqQi1LKShKFW1EKbFJWoVLUJsP53pVHVLmtgR4s9DOE4+miudhe2kKsjCpbMybgA6COMyMeRXPtApmIJkc8/wq06bS0xUIgCLnHEziMsMx5rwYzD1S6adBt7nENxJeAASyOIgnATOHVd9PcNtBtR9zmPhoGMsAJDhdwjw4RjK+ds1ao4uLXx+s4ZSAT9/Jfou6397sj2ValJwcwklhaLXRgYmNDOoW8P1nJybs2R5cH1ixztnexj5EzSI/bJxuaYdOjl9TffaplI204dE5a8lydo97NZQtYWudUDS5zcn+EAuEHkF4t9eGxgTxga5D6Lny80x1iRhfl+j7r7V06lOX+F10RifRfbq7cxoJLgABPrkvx7GQXHDNo+krq2nbnVGNEmOMzwxHXgFI+VNdk8b9EHavZ7WkuIungc9F9fY9rZUaHMMg48/Nfi/fjLngdCOS+nuPffcVmm42lwD24Gdegyy0W8PkTM9pPHD9dAThRp1pAI4iVu9enZz1UhOFMPWg5Nl1bhELNydybGrUIhK5O5Nko4RCLk7k2KEIhEolNl1EIhEolNjUQiE5RKbJqUIhalCbGrMIhMpXDUJsupQiEjUGo9QuDe2+KdBgc8zJgAESdVnLOMYuTV3wkWqGx7eyqxr2nBwkTgcMwuiVYzifBqUITlCtlP5kYMefnj8l102yTOPAgRPDL8rla4k5SSMMvX5L6u693OfBlgGRBd4ueUrx5zERcuyLiGiWzMxB0++X0WDUwAGZ0HHTmu2tuZw/bp9SSPsps3S8EeOnhjg4/hc4zx82r6If/4GTwEZfKD5r5zakGJGWGJzOGK7alIkRewRkbs8s9Cp0dgpl3jqBoM4gkwYwwjUALnjXYdE3CXRAyjisVauAHlx+q024iHFg/2vB+SH7K00XGWl4cAGz8QObuUZJERauT/EA5YgZQIkzgU7oBOJIMnrGByyWHbG4DPhEYQphroIJbwzOZK69fSP0rs120a6kwVhBEtLm4iABBIOK+4e09AcSRhBDSZznDlC/MNlc3uxcJmA6PDbjiJGfDFZfthw8N0ZWkyMBzxTLm5ImoZqH6dW7WUWgxeTEgWxPqVIds6OHgqTp4fyvzd+8nHOmcRicj5KN7iQ6YIMAXYWnPjz+SRzZ/ZUP06n2zpkSadTytP3U/8AO7OFM+bx5Lwwve4GW4RAvaIGWUrdHYK0HKHOlvibAGHPVYnny9rrD2R7cf8Aq/m+8LoZ23pR4mP8i0/UheO//OqfqYOp96ldDd2avb5AfWUn5FfZT1/+daHBtQ+Tf+yZ7Z0v0VP5P+y8gzdoB+MRpIB9VnaN1vLhY5tuEycean9qfZq9mO2VDDw1MeTcP5lWn2u2c8XDLNupjgV46pu3CATJ5CB14rlZup4kkieUnCMowSPlSavbb27W02U5okPccMj4eoK5Nz9sR3Z7+S6cLQAIwwx45rytHcpj4zjq2COWae07mJGFQeYWf7M7eV1evqdtW/s0yeZOC439uHH4WNHWT915nZ90GCH1ZBwwbED1Xe3dVICBUceRgfdJ+TPs0d7+1m0HIgdGhfO2nftT9ovceTiVjad3EhoaRAPiBdmNMFupsAgWwD/u/Oan9nLza6w3T224TLhhKw7b2xIcT5rVPYxEOactR9ikN2MGQ9XOKk/KzTWHJtO8oIxz+mqkNr72NAfcq+17kDjIMciMB0XLT3G8Gbhw4/0WJ5NsamVqIZG1uxwcQDhGHvyXfsu/3jC97CIABc4A9IK4K+4qpPhIiIlz5P0V6HZ9zSJqDDMQT6K45a9xK62+sO0lYf6h9UlM7vp/oB9ULX8+ftNPx+e0ad5DPCwzkZxz4lfW2bddVhkOAwjUei81UrlzrjE+8V17HvEsdcRcYgXEmOi9GeGUx0j0Zo1z/qx0Dfws/wCFr/vifJv4Xyzv936G+pWDv2pwDR5H8rj/ABcn4dPrHZa/776fhZfstf8Ae/P+i+WN9VDkG/wykd41tP5P6Kxx8n4nT6Dtj2j947+I/lYOw1/1u/iP5XGd7VvbUM3pW9sV15Pw6dn+A2jg8/8A0P5WKu5aziCXg5ZuJyyUxt+0nIO8mf0Ww/anfrHoE/zj7iDpo7rr5yCQSZmTjGMqg2La/wBTv4x+U27BXd8VWPN32XS3c1Q/FWeek/lZnl9zH+ikW7Jtf6yOtRUbsO08ao83H8Ls2fdLBi4ud1JXbTpMb8LWjyxXLLn9f8XV8yhuusc648hcukbocM67/JsfdfSFb2Eu8nX5LnPNkurkZu4DOpUP/IBWp7IwcXeb3flWDm6fNaJCxOeXspSnTpjif4nflBFPl8yoQFksb7KlyqpbT4hp9FanUYODfQLjtGiA0aJclvrCsDjh5QEGrz+i+ZGi1cqW7jW5D5LTNoGn0Xzg4arJa3VFt9dtQaArBI1HmAvnNjgm53uULdVV2lvvyUrzxbPRYY/3KbqvuURhxM5eqdNx4gJO2vBTNZEdAbyQai5hWKpTdOGSgp3p0Ql3aSnY8sNloHNg+apT2egM6Tc/fFLyTherefbVm/ZNnnBg8kv8LS4Mb5iVoUuS23Z+voptPtEm7O0GQ1o6ABW7ueP2T7nr807SP2XHo0lZmZlKZbQAVm0zop3v4Uan8o+6o2pU/dP9WflSYyXpttMqjaRSYan6COpb+VprXTl78lihsNI4Jh3NIMfofIha7t3FpUoaDlqViw6LYpnQooBRHVMsOhR3btCpSCBz9UR1WrHaH0TLHDgfRKGDT6pWlbDXaFFp0KtCRA5/NEdVa12iyWu0SkTaea1KLDoUd0dEoKQm3qg0j7lApFBspBZLU2NQUaE1i1BaiteSMNAkAUnzCDeGgWmPbwK5ANVoMUsddw1+qFy2cyhByWdPqttZ7hbtTELdqGtC972H3Fs1XZalWqA59xYAT8AgYxqdV4O4KtLaXNBDHOF2BtJE9YzWsZ1m5FNuaxtV7WS5rXFoOsFRHRZapVdnafik8i50egKZTEzfhKpV9ZrficwdSApDbmH4Td/tBd9AsU6NMYhjfQFWNfQAKTqqjHSNOuC35rnDtStFyzarlyxfpioyOZTO0KC4B5BauOq5hUnknKDpaTqth8cSuYPTFT3CFusV0jtAXK1y0BPFC1g9AWZhOcFUMFGKyHJhwS1aLSlB0RcISvVDlIpgpygyg0wUy1YIQAooLSnckZ9lQ6KT/cJtceRS75fpu7OyGzu2cFwDrmgh0m6SJmeA5Lphhsj80cBxb80gxvMI2iqwbRWotJJpOLSYzg4FOVjLGpqSjsGqEp9yhZocBqLPerkdV9/ZIvJGK6UjsFUTn14pGsuKZW2z06IOkvJ8sMFgu1UXPGXEcBmstk6j5lSh0mqBrjpxWnNdxBaD6/0UWkNy+pkpGpI4/NFdF4Hsn1QX8lzE+5WoxClJbonyQ12KwBOfvRHeaKDqD8MUr1BpPNZc5FdN/vFIuXNctDnKUluloVQVCmz3orFQO73mhxHBTRcqqspg81FzuaQdjxQXwCQcoipjGB8/RNpQWuVQ5cwW2uQUuSJWHFIFUbJTBUhgtByDRhdlLfFdlPu6dZ7GaC3LQEgwuO4LJCRceFS2fZWsm3NxlxJJc46knFVMrGK2AdFZufI0H8/mhEdfRNQeaDjlOa11U2PExE4fVacDph9epXVky4DLH3kttkjE+9PqsVqgGQ6hYvJ5e9UR0XgZYax9Sl3h4nJSOGEZfZNqlCl/Ll+Ftrj5FTBx+fqttMadFmhthjhGa1cPTVSc/n5pBx0Si1S8JcisGpEz5fda71KFm/lK5QNTqmxShUA8T19+q6qY1yUGM8v7KzeWHp5FSrHQ0gDVZzWC/wB+8kF3v6lKVtwCmTilcffNDctEDuJj3ktxzWWDFaUDaeMZ9EF2OXvFZYVq7FA5EIErMhAKqtXIBWXu0APnCLsRhIPHRBu5IJhI9FQwFpp9wsIDkFCE+8KwCm5QV70oXK5NFef+EZ4cknOM6RwQhd4c5GeXBNzs+qEINAQCPX7rTXQdP7JIWVUJB/slGI98UIUQBvzCY9/dCEUw0+/X6LJBnEzKEIGw+uS6adPHEoQpkkKg58o+a0Gx+fX8JoUVotKHe/p9kIUVgHh7zTDsJnLlriPqhCIdN+B98EOfjlh1zJ5H8oQopU3Ze8Fsu+SEKfZBB0rQKEKgY5CEIEXn381sSUIWhrFOUIWWhPvonKEICUkIR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0" name="AutoShape 12" descr="data:image/jpeg;base64,/9j/4AAQSkZJRgABAQAAAQABAAD/2wCEAAkGBxQTEBQUEhQVFRUUFRYUFBUUFBQUFxQWFBUXFxQUFBgYHCggGBwlHBQUITEhJSkrLi4uFx8zODMsNygtLisBCgoKDg0OFxAQGiwcHBwsLCwsLCwsLCwsLC8sLCssLCwsLCwsLCwsLCwsLCwsLCwsLCwsLCwsLCssLCwsLCwsLP/AABEIALcBEwMBIgACEQEDEQH/xAAcAAADAQEBAQEBAAAAAAAAAAAAAQMCBAYFBwj/xAA9EAABAwIDBQYFAQYGAwEAAAABAAIRAxIhMVEEBUFhcQYTIoGR8DKhscHRUkJTkqLh8RQWQ3KC0iNjkxX/xAAZAQEBAQEBAQAAAAAAAAAAAAAAAQIDBAX/xAAkEQEAAgICAgMAAgMAAAAAAAAAARECEgMhMVEEQWETFCKRsf/aAAwDAQACEQMRAD8A84dpp91HwCp4cWm0nHxXHAYT7CN10nNLmuaWuBBbUAkf8+BHCV8Dd9dx+KXUj8TcwACJwyC97uxoxDHh1O1tmreXRenhy37l5c41dTW4Y5rQaqBqYavZbgnanaqWp2pYlanaqQnalidqLVWEWqWJ2otVITtSxK1O1UtTASxO1FqpCdqWJ2otVbUWq2JWp2qlqIUE7UWqtqLUErUWqsIhFTtRaqQnaglai1VtRaglai1VtRagjai1VhFqCNqVqtalCCUJK1qEH5Lu7eZokx8J/ZdkRkQ8cM817Xs7t7CwZCcGw12c/A3DEDgvzai+13j5QDPLRfY3c9ol4eQ5uBayfgMC5sRlovmcXJOE9+HrzwiX6kAnC89ug1KlNobtBbhOTS4mASIcOHngV9nZBVBipDsMxAEiJLfx8178c7eacadNqdqoAnatspwiFS1O1BOEWqlqdqCcIhVtRagnCIVbUWoJWpgKtqLUE4Raq2otQStTtVbUWoJWotVbUQip2ohVhFqFJQi1UhO1LKStRaq2otQpK1Fqrai1CkoStVbUWoUjai1WtStSykbUK1qFLH4xQ2YRJcLhIxi4Zycc8TEc107qZTFdjnt8LpFQBuFpEeE9MYzXJtNJwF2BceGJMTmB5TK+lu7eYpWE0i7ENdjDYeJg8iDEn1wXyeKLmJ+nryfou7d3U2MFgBBIcDnOhHlGS7rV5Tc3a9r3MpCk4Bog3OF0DCQOIEfJeuYQRIM9F9LGYrp5pifsrUWqganat2idqdq3analidqdqpanaliVqYaqWp2pYlanaq2otSxO1Fqrai1LE7U7VS1FqWJ2otVbUWpYlai1VtTtSxG1Fqtai1LEbUWq1qLVLErUWqtqLVbErUWqsIhLEbUWqtqLUtUbUWqtqLVLEbUKtqEsfhbdvdLXiRUpeIGAAWnCC0zmDGGnNek3Dvml3zw8NFGphiAA1pgA3cIIxz+EFeWguJewYmYb6AgDjnhxwXCWnABuIHDEkzgTz4L53HnMPVljEvZb93G+ptbnUAHUmeMEPugQCSJx5x6L2HZTZzTDm+JwcA5znEEtfAlhObsCMeS/Nuzu2ObV8NTug60VLnhocMQRDsDnl9F+p7NvpjLWvdSlzRDm1W2EiABqF6MMo8uWUT4fYtThctHejDUNN003DK62HYT4XAwV3wuuzFJwmGqlqcK7JSVqdqpCcJZScJwqQiEtGIRCpCIS1pi1OFuE7U2KTtThbhOEspO1FqrCISyk4RaqQiEspO1FqrCISykrUWqtqISxK1FqralallJ2otVbUrUspKEQqQi1LKShKFW1EKbFJWoVLUJsP53pVHVLmtgR4s9DOE4+miudhe2kKsjCpbMybgA6COMyMeRXPtApmIJkc8/wq06bS0xUIgCLnHEziMsMx5rwYzD1S6adBt7nENxJeAASyOIgnATOHVd9PcNtBtR9zmPhoGMsAJDhdwjw4RjK+ds1ao4uLXx+s4ZSAT9/Jfou6397sj2ValJwcwklhaLXRgYmNDOoW8P1nJybs2R5cH1ixztnexj5EzSI/bJxuaYdOjl9TffaplI204dE5a8lydo97NZQtYWudUDS5zcn+EAuEHkF4t9eGxgTxga5D6Lny80x1iRhfl+j7r7V06lOX+F10RifRfbq7cxoJLgABPrkvx7GQXHDNo+krq2nbnVGNEmOMzwxHXgFI+VNdk8b9EHavZ7WkuIungc9F9fY9rZUaHMMg48/Nfi/fjLngdCOS+nuPffcVmm42lwD24Gdegyy0W8PkTM9pPHD9dAThRp1pAI4iVu9enZz1UhOFMPWg5Nl1bhELNydybGrUIhK5O5Nko4RCLk7k2KEIhEolNl1EIhEolNjUQiE5RKbJqUIhalCbGrMIhMpXDUJsupQiEjUGo9QuDe2+KdBgc8zJgAESdVnLOMYuTV3wkWqGx7eyqxr2nBwkTgcMwuiVYzifBqUITlCtlP5kYMefnj8l102yTOPAgRPDL8rla4k5SSMMvX5L6u693OfBlgGRBd4ueUrx5zERcuyLiGiWzMxB0++X0WDUwAGZ0HHTmu2tuZw/bp9SSPsps3S8EeOnhjg4/hc4zx82r6If/4GTwEZfKD5r5zakGJGWGJzOGK7alIkRewRkbs8s9Cp0dgpl3jqBoM4gkwYwwjUALnjXYdE3CXRAyjisVauAHlx+q024iHFg/2vB+SH7K00XGWl4cAGz8QObuUZJERauT/EA5YgZQIkzgU7oBOJIMnrGByyWHbG4DPhEYQphroIJbwzOZK69fSP0rs120a6kwVhBEtLm4iABBIOK+4e09AcSRhBDSZznDlC/MNlc3uxcJmA6PDbjiJGfDFZfthw8N0ZWkyMBzxTLm5ImoZqH6dW7WUWgxeTEgWxPqVIds6OHgqTp4fyvzd+8nHOmcRicj5KN7iQ6YIMAXYWnPjz+SRzZ/ZUP06n2zpkSadTytP3U/8AO7OFM+bx5Lwwve4GW4RAvaIGWUrdHYK0HKHOlvibAGHPVYnny9rrD2R7cf8Aq/m+8LoZ23pR4mP8i0/UheO//OqfqYOp96ldDd2avb5AfWUn5FfZT1/+daHBtQ+Tf+yZ7Z0v0VP5P+y8gzdoB+MRpIB9VnaN1vLhY5tuEycean9qfZq9mO2VDDw1MeTcP5lWn2u2c8XDLNupjgV46pu3CATJ5CB14rlZup4kkieUnCMowSPlSavbb27W02U5okPccMj4eoK5Nz9sR3Z7+S6cLQAIwwx45rytHcpj4zjq2COWae07mJGFQeYWf7M7eV1evqdtW/s0yeZOC439uHH4WNHWT915nZ90GCH1ZBwwbED1Xe3dVICBUceRgfdJ+TPs0d7+1m0HIgdGhfO2nftT9ovceTiVjad3EhoaRAPiBdmNMFupsAgWwD/u/Oan9nLza6w3T224TLhhKw7b2xIcT5rVPYxEOactR9ikN2MGQ9XOKk/KzTWHJtO8oIxz+mqkNr72NAfcq+17kDjIMciMB0XLT3G8Gbhw4/0WJ5NsamVqIZG1uxwcQDhGHvyXfsu/3jC97CIABc4A9IK4K+4qpPhIiIlz5P0V6HZ9zSJqDDMQT6K45a9xK62+sO0lYf6h9UlM7vp/oB9ULX8+ftNPx+e0ad5DPCwzkZxz4lfW2bddVhkOAwjUei81UrlzrjE+8V17HvEsdcRcYgXEmOi9GeGUx0j0Zo1z/qx0Dfws/wCFr/vifJv4Xyzv936G+pWDv2pwDR5H8rj/ABcn4dPrHZa/776fhZfstf8Ae/P+i+WN9VDkG/wykd41tP5P6Kxx8n4nT6Dtj2j947+I/lYOw1/1u/iP5XGd7VvbUM3pW9sV15Pw6dn+A2jg8/8A0P5WKu5aziCXg5ZuJyyUxt+0nIO8mf0Ww/anfrHoE/zj7iDpo7rr5yCQSZmTjGMqg2La/wBTv4x+U27BXd8VWPN32XS3c1Q/FWeek/lZnl9zH+ikW7Jtf6yOtRUbsO08ao83H8Ls2fdLBi4ud1JXbTpMb8LWjyxXLLn9f8XV8yhuusc648hcukbocM67/JsfdfSFb2Eu8nX5LnPNkurkZu4DOpUP/IBWp7IwcXeb3flWDm6fNaJCxOeXspSnTpjif4nflBFPl8yoQFksb7KlyqpbT4hp9FanUYODfQLjtGiA0aJclvrCsDjh5QEGrz+i+ZGi1cqW7jW5D5LTNoGn0Xzg4arJa3VFt9dtQaArBI1HmAvnNjgm53uULdVV2lvvyUrzxbPRYY/3KbqvuURhxM5eqdNx4gJO2vBTNZEdAbyQai5hWKpTdOGSgp3p0Ql3aSnY8sNloHNg+apT2egM6Tc/fFLyTherefbVm/ZNnnBg8kv8LS4Mb5iVoUuS23Z+voptPtEm7O0GQ1o6ABW7ueP2T7nr807SP2XHo0lZmZlKZbQAVm0zop3v4Uan8o+6o2pU/dP9WflSYyXpttMqjaRSYan6COpb+VprXTl78lihsNI4Jh3NIMfofIha7t3FpUoaDlqViw6LYpnQooBRHVMsOhR3btCpSCBz9UR1WrHaH0TLHDgfRKGDT6pWlbDXaFFp0KtCRA5/NEdVa12iyWu0SkTaea1KLDoUd0dEoKQm3qg0j7lApFBspBZLU2NQUaE1i1BaiteSMNAkAUnzCDeGgWmPbwK5ANVoMUsddw1+qFy2cyhByWdPqttZ7hbtTELdqGtC972H3Fs1XZalWqA59xYAT8AgYxqdV4O4KtLaXNBDHOF2BtJE9YzWsZ1m5FNuaxtV7WS5rXFoOsFRHRZapVdnafik8i50egKZTEzfhKpV9ZrficwdSApDbmH4Td/tBd9AsU6NMYhjfQFWNfQAKTqqjHSNOuC35rnDtStFyzarlyxfpioyOZTO0KC4B5BauOq5hUnknKDpaTqth8cSuYPTFT3CFusV0jtAXK1y0BPFC1g9AWZhOcFUMFGKyHJhwS1aLSlB0RcISvVDlIpgpygyg0wUy1YIQAooLSnckZ9lQ6KT/cJtceRS75fpu7OyGzu2cFwDrmgh0m6SJmeA5Lphhsj80cBxb80gxvMI2iqwbRWotJJpOLSYzg4FOVjLGpqSjsGqEp9yhZocBqLPerkdV9/ZIvJGK6UjsFUTn14pGsuKZW2z06IOkvJ8sMFgu1UXPGXEcBmstk6j5lSh0mqBrjpxWnNdxBaD6/0UWkNy+pkpGpI4/NFdF4Hsn1QX8lzE+5WoxClJbonyQ12KwBOfvRHeaKDqD8MUr1BpPNZc5FdN/vFIuXNctDnKUluloVQVCmz3orFQO73mhxHBTRcqqspg81FzuaQdjxQXwCQcoipjGB8/RNpQWuVQ5cwW2uQUuSJWHFIFUbJTBUhgtByDRhdlLfFdlPu6dZ7GaC3LQEgwuO4LJCRceFS2fZWsm3NxlxJJc46knFVMrGK2AdFZufI0H8/mhEdfRNQeaDjlOa11U2PExE4fVacDph9epXVky4DLH3kttkjE+9PqsVqgGQ6hYvJ5e9UR0XgZYax9Sl3h4nJSOGEZfZNqlCl/Ll+Ftrj5FTBx+fqttMadFmhthjhGa1cPTVSc/n5pBx0Si1S8JcisGpEz5fda71KFm/lK5QNTqmxShUA8T19+q6qY1yUGM8v7KzeWHp5FSrHQ0gDVZzWC/wB+8kF3v6lKVtwCmTilcffNDctEDuJj3ktxzWWDFaUDaeMZ9EF2OXvFZYVq7FA5EIErMhAKqtXIBWXu0APnCLsRhIPHRBu5IJhI9FQwFpp9wsIDkFCE+8KwCm5QV70oXK5NFef+EZ4cknOM6RwQhd4c5GeXBNzs+qEINAQCPX7rTXQdP7JIWVUJB/slGI98UIUQBvzCY9/dCEUw0+/X6LJBnEzKEIGw+uS6adPHEoQpkkKg58o+a0Gx+fX8JoUVotKHe/p9kIUVgHh7zTDsJnLlriPqhCIdN+B98EOfjlh1zJ5H8oQopU3Ze8Fsu+SEKfZBB0rQKEKgY5CEIEXn381sSUIWhrFOUIWWhPvonKEICUkIR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6" name="AutoShape 18" descr="data:image/jpeg;base64,/9j/4AAQSkZJRgABAQAAAQABAAD/2wCEAAkGBwgHBgkIBwgWFgkUGCAaEBgYFCIcIBkfIB8iJhodHx4jJC0sJCYxJx0pIj0kJy8rLzQzKCE/OD8sNzQuLy0BCgoKDg0OGxAQGywkHyQ3Ni83NDQ0LCwsNzcsLDQsMzEuLCw1LCwsLCwsLCwvLCwsLCwsLjc0NzcsLCwsNCwsLP/AABEIAOEA4QMBIgACEQEDEQH/xAAcAAEAAgMBAQEAAAAAAAAAAAAABQYDBAcCAQj/xAA6EAACAQMCAwQGCAUFAAAAAAAAAQIDBAUGESExQQcSUWETIjJCcbEUFSNSgZGh0SRDU2LhFiY0csH/xAAXAQEBAQEAAAAAAAAAAAAAAAAAAgED/8QAIhEBAQACAgEEAwEAAAAAAAAAAAECESExQRIiMmFRseFC/9oADAMBAAIRAxEAPwDuIAAAAAAAAAAAAAAAAAAAAAAAAAAAAADHcVqVtQqV681GlFNyb5JLm2c5x3arbzy9ShkbXuWUp7UZrmk3tByj5+XIDpQAAAAAAAAAAAAAAAAAAAAAAAAAAAAAAAAAAAERqnOUtP4avf1FvNcKUfvSfsr4dW+i3ApfazqVU4LA2r3bXeutn092HxftPyS8TQ7LtIK9u6epMnHe3h/wYv3vGs18l8X4ELpfB3Ots7OV/Nu3hLvXlTj6/e4qkuib67cVHblwO5U4QpU406cUoJbRSWySXJIqsegAS0AAAAAAAAAAAAAAAAAAAAAAAAAAAAAAAB8lJRi5SeyXM4pqjNXer9V07HGRcqW7pUIvk179SXlw73/VLq2WTta1QrS0eGtqmzmv4mXhHbfub+LXF/2/E3+zLTDx1l9c5Gltkq8EknzhDovKT9qX4LoVOOfLO1l01g7XTuHoY604qPGcnznJ+1N+b/TgiUAJaAAAAAAAAAAAAAAAAAAAAAAAAAAAAAAAAEPqrO0sBial1LZ3D9WhBvbvz24L4cN35IlqtSFKnOrVmlTit5NvZJLm2cM1HkLzXurba0xsn6Ftxt+HCEE/XqSX5S6e4uZsjK2+zzBVtU5uvksrvOxp1FOo5fza3NLbwW+7XL2Vy3R2o0cLirXC4yhj7GntRgvzb4yk/Ntts3ha0ABgAAAAAAAAAAAAAAAAAAAAAAAAAAAAAABoZzK2+Fxle/u36kFwW/tPokbJviFulA7bdQ3Njj7XDWCbnXf23d4vur2Ybf3P81FrqTXZjpSen8R9KyMNspXSdVc/RrpTT/V+L8kjT7PsTcZS+q6wzMd7mrv9FT92D9/bzXBeEfHc6AVnjMbqJxu5sABCgAAAAAAAAAAAAAAAAAAAAAAAAAAAAAAAA5jXrR7SNU/RLapvp20f20k+FWX3U/Pbbyjvy7xI9pWduZujpPBccrdrabT29FTe6bb6b7P4JSfgWTSGnLLSuBt8VYR9WPGcus5P2pP4/otl0OmNuE9X5RZ6uExCMYRUYR2iuCS6H0A5rAAAAAAAAAAAAAAAAAAAAAAAAAAAAAAAACI1VnrXTWEuMnd8VHhCPWcn7MV8fHot3yRLSkoxcpPZLmc2sacu0LV31lWX+3bOW1uulafWTXh1+Hd8ZIvDHfN6TldddpLs40/dUY3GpM7xzN36z3W3o4PbaKXTglw6JRXRl4AMyy9V22TUAAS0AAAAAAAAAAAAAAAAAAAAAAAAAAAAAACE1dqGjpvDVL2ou9Wfq0IdZzfsxXzflubJbdRlupuoDXuSuspfUNHYSf8AFV1vdz/p0uu/m/lw95Fuw+MtcPjaGPsobUKa2Xn4t+bfEgtB6erYq0rZHKvvZm5ffuZP3d+UF5Ly+SRaS87J7Z0nGf6oADmsAAAAAAAAAAAAAAAAAAAAAAAAAAAAAAAB4q1adGlOrWmlTim5NvZJLm2yh6epT1pqN6mvIP6poNxx0GvafvVWvw4fh4GTV9zW1PmoaPxlRqgtp5KovdhzVNeb/bzLrZ21GytaVta01GjBKMEuiXI6/DH7v6/qPlfqMwAOSwAAAAAAAAAAAAAAAAAAAAAAAAAAAAAAAAr2tdQSwOMirSHfydZ+jtIc+9N9WvBc3+C6k1e3dCxtK13d1VGhCLlOT5JLmynaQtK+ocvU1hlaTUWnDH05fy6f39vvS5/42Lwk+V6icr4iZ0Zp5aexXo60+/f1X37qo+c5vnx8Fy/PxJ8Am227rZNTQADGgAAAAAAAAAAAAAAAAAAAAAAAAAAAAAAVjW2cuLChQxeIW+Zun3aC+4veqPyXz8kzcZbdRluptFZqctaaj+oLaT+pbaSlfyXKpNP1aSfk1u/PzReqcI04Rp04pQS2SXRLkiL0xg7fT2Ho2Fvxa41JPnOT9qTJYrPKXidRmM80ABCgAAAAAAAAAAAAAAAAAAAAAAAAAAAAAAAGnl8na4fG18hfT2oU1u/F+CXi2+CXiVzRWMurivX1Pm4bZG4X2cf6NL3YL5t/uzVmv9bal7vPAWcuPhXrL5xjy/PxReTpfbNeaie67AAc1gAAAAAAAAAAAAAAAAAAAAAAAAAAAHmc1ThKcuSW7A9A4tiu1vL5OlWrUqFNRUmku6+C4NJ8eL48yWtO06/bf0izpvbw3X7gdTKdrrM3qrW2ncPRn9LufVnVjFtUYt8W2uTa348Nkm+exr4ftCWVr1rajipemj3Un301vJSe75NJd18eJZMFj5W1OVxdPe6qPeb+P/nTb/Il1SzhsYXF22GxlDH2UNqMFsvPxb82boAt2AAAAAAAAAAAAAAAAAAAAAAAAAAAAAAY7iEp0pRhtu11MgA/PuN7M9S4XIXlCFp37NvelNST4cea357FlxegMhKopXke7Hr6u7/Lh8zroAr2nNM4vCupUt6cncT278p9dt9tly6ssI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8" name="AutoShape 20" descr="data:image/jpeg;base64,/9j/4AAQSkZJRgABAQAAAQABAAD/2wCEAAkGBwgHBgkIBwgWFgkUGCAaEBgYFCIcIBkfIB8iJhodHx4jJC0sJCYxJx0pIj0kJy8rLzQzKCE/OD8sNzQuLy0BCgoKDg0OGxAQGywkHyQ3Ni83NDQ0LCwsNzcsLDQsMzEuLCw1LCwsLCwsLCwvLCwsLCwsLjc0NzcsLCwsNCwsLP/AABEIAOEA4QMBIgACEQEDEQH/xAAcAAEAAgMBAQEAAAAAAAAAAAAABQYDBAcCAQj/xAA6EAACAQMCAwQGCAUFAAAAAAAAAQIDBAUGESExQQcSUWETIjJCcbEUFSNSgZGh0SRDU2LhFiY0csH/xAAXAQEBAQEAAAAAAAAAAAAAAAAAAgED/8QAIhEBAQACAgEEAwEAAAAAAAAAAAECESExQRIiMmFRseFC/9oADAMBAAIRAxEAPwDuIAAAAAAAAAAAAAAAAAAAAAAAAAAAAADHcVqVtQqV681GlFNyb5JLm2c5x3arbzy9ShkbXuWUp7UZrmk3tByj5+XIDpQAAAAAAAAAAAAAAAAAAAAAAAAAAAAAAAAAAAERqnOUtP4avf1FvNcKUfvSfsr4dW+i3ApfazqVU4LA2r3bXeutn092HxftPyS8TQ7LtIK9u6epMnHe3h/wYv3vGs18l8X4ELpfB3Ots7OV/Nu3hLvXlTj6/e4qkuib67cVHblwO5U4QpU406cUoJbRSWySXJIqsegAS0AAAAAAAAAAAAAAAAAAAAAAAAAAAAAAAB8lJRi5SeyXM4pqjNXer9V07HGRcqW7pUIvk179SXlw73/VLq2WTta1QrS0eGtqmzmv4mXhHbfub+LXF/2/E3+zLTDx1l9c5Gltkq8EknzhDovKT9qX4LoVOOfLO1l01g7XTuHoY604qPGcnznJ+1N+b/TgiUAJaAAAAAAAAAAAAAAAAAAAAAAAAAAAAAAAAEPqrO0sBial1LZ3D9WhBvbvz24L4cN35IlqtSFKnOrVmlTit5NvZJLm2cM1HkLzXurba0xsn6Ftxt+HCEE/XqSX5S6e4uZsjK2+zzBVtU5uvksrvOxp1FOo5fza3NLbwW+7XL2Vy3R2o0cLirXC4yhj7GntRgvzb4yk/Ntts3ha0ABgAAAAAAAAAAAAAAAAAAAAAAAAAAAAAABoZzK2+Fxle/u36kFwW/tPokbJviFulA7bdQ3Njj7XDWCbnXf23d4vur2Ybf3P81FrqTXZjpSen8R9KyMNspXSdVc/RrpTT/V+L8kjT7PsTcZS+q6wzMd7mrv9FT92D9/bzXBeEfHc6AVnjMbqJxu5sABCgAAAAAAAAAAAAAAAAAAAAAAAAAAAAAAAA5jXrR7SNU/RLapvp20f20k+FWX3U/Pbbyjvy7xI9pWduZujpPBccrdrabT29FTe6bb6b7P4JSfgWTSGnLLSuBt8VYR9WPGcus5P2pP4/otl0OmNuE9X5RZ6uExCMYRUYR2iuCS6H0A5rAAAAAAAAAAAAAAAAAAAAAAAAAAAAAAAACI1VnrXTWEuMnd8VHhCPWcn7MV8fHot3yRLSkoxcpPZLmc2sacu0LV31lWX+3bOW1uulafWTXh1+Hd8ZIvDHfN6TldddpLs40/dUY3GpM7xzN36z3W3o4PbaKXTglw6JRXRl4AMyy9V22TUAAS0AAAAAAAAAAAAAAAAAAAAAAAAAAAAAACE1dqGjpvDVL2ou9Wfq0IdZzfsxXzflubJbdRlupuoDXuSuspfUNHYSf8AFV1vdz/p0uu/m/lw95Fuw+MtcPjaGPsobUKa2Xn4t+bfEgtB6erYq0rZHKvvZm5ffuZP3d+UF5Ly+SRaS87J7Z0nGf6oADmsAAAAAAAAAAAAAAAAAAAAAAAAAAAAAAAB4q1adGlOrWmlTim5NvZJLm2yh6epT1pqN6mvIP6poNxx0GvafvVWvw4fh4GTV9zW1PmoaPxlRqgtp5KovdhzVNeb/bzLrZ21GytaVta01GjBKMEuiXI6/DH7v6/qPlfqMwAOSwAAAAAAAAAAAAAAAAAAAAAAAAAAAAAAAAr2tdQSwOMirSHfydZ+jtIc+9N9WvBc3+C6k1e3dCxtK13d1VGhCLlOT5JLmynaQtK+ocvU1hlaTUWnDH05fy6f39vvS5/42Lwk+V6icr4iZ0Zp5aexXo60+/f1X37qo+c5vnx8Fy/PxJ8Am227rZNTQADGgAAAAAAAAAAAAAAAAAAAAAAAAAAAAAAVjW2cuLChQxeIW+Zun3aC+4veqPyXz8kzcZbdRluptFZqctaaj+oLaT+pbaSlfyXKpNP1aSfk1u/PzReqcI04Rp04pQS2SXRLkiL0xg7fT2Ho2Fvxa41JPnOT9qTJYrPKXidRmM80ABCgAAAAAAAAAAAAAAAAAAAAAAAAAAAAAAAGnl8na4fG18hfT2oU1u/F+CXi2+CXiVzRWMurivX1Pm4bZG4X2cf6NL3YL5t/uzVmv9bal7vPAWcuPhXrL5xjy/PxReTpfbNeaie67AAc1gAAAAAAAAAAAAAAAAAAAAAAAAAAAHmc1ThKcuSW7A9A4tiu1vL5OlWrUqFNRUmku6+C4NJ8eL48yWtO06/bf0izpvbw3X7gdTKdrrM3qrW2ncPRn9LufVnVjFtUYt8W2uTa348Nkm+exr4ftCWVr1rajipemj3Un301vJSe75NJd18eJZMFj5W1OVxdPe6qPeb+P/nTb/Il1SzhsYXF22GxlDH2UNqMFsvPxb82boAt2AAAAAAAAAAAAAAAAAAAAAAAAAAAAAAY7iEp0pRhtu11MgA/PuN7M9S4XIXlCFp37NvelNST4cea357FlxegMhKopXke7Hr6u7/Lh8zroAr2nNM4vCupUt6cncT278p9dt9tly6ssI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1746" name="Picture 2" descr="http://golf.lefigaro.fr/medias/2013/04/30/20130430PHOWWW00001.jpg"/>
          <p:cNvPicPr>
            <a:picLocks noChangeAspect="1" noChangeArrowheads="1"/>
          </p:cNvPicPr>
          <p:nvPr/>
        </p:nvPicPr>
        <p:blipFill>
          <a:blip r:embed="rId3" cstate="print"/>
          <a:srcRect r="75281" b="49438"/>
          <a:stretch>
            <a:fillRect/>
          </a:stretch>
        </p:blipFill>
        <p:spPr bwMode="auto">
          <a:xfrm>
            <a:off x="1115616" y="2492896"/>
            <a:ext cx="1584176" cy="2160240"/>
          </a:xfrm>
          <a:prstGeom prst="rect">
            <a:avLst/>
          </a:prstGeom>
          <a:noFill/>
        </p:spPr>
      </p:pic>
      <p:pic>
        <p:nvPicPr>
          <p:cNvPr id="12" name="Picture 2" descr="http://golf.lefigaro.fr/medias/2013/04/30/20130430PHOWWW00001.jpg"/>
          <p:cNvPicPr>
            <a:picLocks noChangeAspect="1" noChangeArrowheads="1"/>
          </p:cNvPicPr>
          <p:nvPr/>
        </p:nvPicPr>
        <p:blipFill>
          <a:blip r:embed="rId3" cstate="print"/>
          <a:srcRect l="24719" t="-482" r="50562" b="49921"/>
          <a:stretch>
            <a:fillRect/>
          </a:stretch>
        </p:blipFill>
        <p:spPr bwMode="auto">
          <a:xfrm>
            <a:off x="2699792" y="2492896"/>
            <a:ext cx="1584176" cy="2160240"/>
          </a:xfrm>
          <a:prstGeom prst="rect">
            <a:avLst/>
          </a:prstGeom>
          <a:noFill/>
        </p:spPr>
      </p:pic>
      <p:pic>
        <p:nvPicPr>
          <p:cNvPr id="13" name="Picture 2" descr="http://golf.lefigaro.fr/medias/2013/04/30/20130430PHOWWW00001.jpg"/>
          <p:cNvPicPr>
            <a:picLocks noChangeAspect="1" noChangeArrowheads="1"/>
          </p:cNvPicPr>
          <p:nvPr/>
        </p:nvPicPr>
        <p:blipFill>
          <a:blip r:embed="rId3" cstate="print"/>
          <a:srcRect l="49438" t="-482" r="25843" b="49921"/>
          <a:stretch>
            <a:fillRect/>
          </a:stretch>
        </p:blipFill>
        <p:spPr bwMode="auto">
          <a:xfrm>
            <a:off x="4283968" y="2492896"/>
            <a:ext cx="1584176" cy="2160240"/>
          </a:xfrm>
          <a:prstGeom prst="rect">
            <a:avLst/>
          </a:prstGeom>
          <a:noFill/>
        </p:spPr>
      </p:pic>
      <p:pic>
        <p:nvPicPr>
          <p:cNvPr id="14" name="Picture 2" descr="http://golf.lefigaro.fr/medias/2013/04/30/20130430PHOWWW00001.jpg"/>
          <p:cNvPicPr>
            <a:picLocks noChangeAspect="1" noChangeArrowheads="1"/>
          </p:cNvPicPr>
          <p:nvPr/>
        </p:nvPicPr>
        <p:blipFill>
          <a:blip r:embed="rId3" cstate="print"/>
          <a:srcRect l="74157" t="-482" b="49921"/>
          <a:stretch>
            <a:fillRect/>
          </a:stretch>
        </p:blipFill>
        <p:spPr bwMode="auto">
          <a:xfrm>
            <a:off x="5868144" y="2492896"/>
            <a:ext cx="1656184" cy="2160240"/>
          </a:xfrm>
          <a:prstGeom prst="rect">
            <a:avLst/>
          </a:prstGeom>
          <a:noFill/>
        </p:spPr>
      </p:pic>
      <p:pic>
        <p:nvPicPr>
          <p:cNvPr id="15" name="Picture 2" descr="http://golf.lefigaro.fr/medias/2013/04/30/20130430PHOWWW00001.jpg"/>
          <p:cNvPicPr>
            <a:picLocks noChangeAspect="1" noChangeArrowheads="1"/>
          </p:cNvPicPr>
          <p:nvPr/>
        </p:nvPicPr>
        <p:blipFill>
          <a:blip r:embed="rId3" cstate="print"/>
          <a:srcRect t="50079" r="74157"/>
          <a:stretch>
            <a:fillRect/>
          </a:stretch>
        </p:blipFill>
        <p:spPr bwMode="auto">
          <a:xfrm>
            <a:off x="1115616" y="4581128"/>
            <a:ext cx="1656184" cy="2132856"/>
          </a:xfrm>
          <a:prstGeom prst="rect">
            <a:avLst/>
          </a:prstGeom>
          <a:noFill/>
        </p:spPr>
      </p:pic>
      <p:pic>
        <p:nvPicPr>
          <p:cNvPr id="16" name="Picture 2" descr="http://golf.lefigaro.fr/medias/2013/04/30/20130430PHOWWW00001.jpg"/>
          <p:cNvPicPr>
            <a:picLocks noChangeAspect="1" noChangeArrowheads="1"/>
          </p:cNvPicPr>
          <p:nvPr/>
        </p:nvPicPr>
        <p:blipFill>
          <a:blip r:embed="rId3" cstate="print"/>
          <a:srcRect l="24719" t="49518" r="50562" b="562"/>
          <a:stretch>
            <a:fillRect/>
          </a:stretch>
        </p:blipFill>
        <p:spPr bwMode="auto">
          <a:xfrm>
            <a:off x="2699792" y="4581128"/>
            <a:ext cx="1584176" cy="2132856"/>
          </a:xfrm>
          <a:prstGeom prst="rect">
            <a:avLst/>
          </a:prstGeom>
          <a:noFill/>
        </p:spPr>
      </p:pic>
      <p:pic>
        <p:nvPicPr>
          <p:cNvPr id="17" name="Picture 2" descr="http://golf.lefigaro.fr/medias/2013/04/30/20130430PHOWWW00001.jpg"/>
          <p:cNvPicPr>
            <a:picLocks noChangeAspect="1" noChangeArrowheads="1"/>
          </p:cNvPicPr>
          <p:nvPr/>
        </p:nvPicPr>
        <p:blipFill>
          <a:blip r:embed="rId3" cstate="print"/>
          <a:srcRect l="49438" t="49517" r="25843" b="562"/>
          <a:stretch>
            <a:fillRect/>
          </a:stretch>
        </p:blipFill>
        <p:spPr bwMode="auto">
          <a:xfrm>
            <a:off x="4283968" y="4581128"/>
            <a:ext cx="1584176" cy="2132856"/>
          </a:xfrm>
          <a:prstGeom prst="rect">
            <a:avLst/>
          </a:prstGeom>
          <a:noFill/>
        </p:spPr>
      </p:pic>
      <p:pic>
        <p:nvPicPr>
          <p:cNvPr id="18" name="Picture 2" descr="http://golf.lefigaro.fr/medias/2013/04/30/20130430PHOWWW00001.jpg"/>
          <p:cNvPicPr>
            <a:picLocks noChangeAspect="1" noChangeArrowheads="1"/>
          </p:cNvPicPr>
          <p:nvPr/>
        </p:nvPicPr>
        <p:blipFill>
          <a:blip r:embed="rId3" cstate="print"/>
          <a:srcRect l="74157" t="50079"/>
          <a:stretch>
            <a:fillRect/>
          </a:stretch>
        </p:blipFill>
        <p:spPr bwMode="auto">
          <a:xfrm>
            <a:off x="5868144" y="4581128"/>
            <a:ext cx="1656184" cy="21328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s://encrypted-tbn2.gstatic.com/images?q=tbn:ANd9GcQddkVy1wWDhSLFqno67XhiK3CIHCk9pUBQhuHjId5AGAXT-Gw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5148064" cy="2327418"/>
          </a:xfrm>
          <a:prstGeom prst="rect">
            <a:avLst/>
          </a:prstGeom>
          <a:noFill/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043608" y="404664"/>
            <a:ext cx="6624736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300" dirty="0" smtClean="0">
                <a:latin typeface="+mj-lt"/>
                <a:ea typeface="+mj-ea"/>
                <a:cs typeface="+mj-cs"/>
              </a:rPr>
              <a:t>U</a:t>
            </a:r>
            <a:r>
              <a:rPr lang="fr-FR" sz="5300" dirty="0" smtClean="0">
                <a:latin typeface="+mj-lt"/>
                <a:ea typeface="+mj-ea"/>
                <a:cs typeface="+mj-cs"/>
              </a:rPr>
              <a:t>ne </a:t>
            </a:r>
            <a:r>
              <a:rPr lang="fr-FR" sz="5300" dirty="0" smtClean="0">
                <a:latin typeface="+mj-lt"/>
                <a:ea typeface="+mj-ea"/>
                <a:cs typeface="+mj-cs"/>
              </a:rPr>
              <a:t>partie de golf se déroule sur 18 trous.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300" dirty="0" smtClean="0">
                <a:latin typeface="+mj-lt"/>
                <a:ea typeface="+mj-ea"/>
                <a:cs typeface="+mj-cs"/>
              </a:rPr>
              <a:t>Chaque trou a son </a:t>
            </a:r>
            <a:r>
              <a:rPr lang="fr-FR" sz="53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par</a:t>
            </a:r>
            <a:r>
              <a:rPr lang="fr-FR" sz="53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53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300" dirty="0" smtClean="0">
                <a:latin typeface="+mj-lt"/>
                <a:ea typeface="+mj-ea"/>
                <a:cs typeface="+mj-cs"/>
              </a:rPr>
              <a:t>Le </a:t>
            </a:r>
            <a:r>
              <a:rPr lang="fr-FR" sz="53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par</a:t>
            </a:r>
            <a:r>
              <a:rPr lang="fr-FR" sz="53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5300" dirty="0" smtClean="0">
                <a:latin typeface="+mj-lt"/>
                <a:ea typeface="+mj-ea"/>
                <a:cs typeface="+mj-cs"/>
              </a:rPr>
              <a:t>est le nombre de coup idéal pour atteindre le trou.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6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6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58" name="AutoShape 10" descr="data:image/jpeg;base64,/9j/4AAQSkZJRgABAQAAAQABAAD/2wCEAAkGBxQTEBQUEhQVFRUUFRYUFBUUFBQUFxQWFBUXFxQUFBgYHCggGBwlHBQUITEhJSkrLi4uFx8zODMsNygtLisBCgoKDg0OFxAQGiwcHBwsLCwsLCwsLCwsLC8sLCssLCwsLCwsLCwsLCwsLCwsLCwsLCwsLCwsLCssLCwsLCwsLP/AABEIALcBEwMBIgACEQEDEQH/xAAcAAADAQEBAQEBAAAAAAAAAAAAAQMCBAYFBwj/xAA9EAABAwIDBQYFAQYGAwEAAAABAAIRAxIhMVEEBUFhcQYTIoGR8DKhscHRUkJTkqLh8RQWQ3KC0iNjkxX/xAAZAQEBAQEBAQAAAAAAAAAAAAAAAQIDBAX/xAAkEQEAAgICAgMAAgMAAAAAAAAAARECEgMhMVEEQWETFCKRsf/aAAwDAQACEQMRAD8A84dpp91HwCp4cWm0nHxXHAYT7CN10nNLmuaWuBBbUAkf8+BHCV8Dd9dx+KXUj8TcwACJwyC97uxoxDHh1O1tmreXRenhy37l5c41dTW4Y5rQaqBqYavZbgnanaqWp2pYlanaqQnalidqLVWEWqWJ2otVITtSxK1O1UtTASxO1FqpCdqWJ2otVbUWq2JWp2qlqIUE7UWqtqLUErUWqsIhFTtRaqQnaglai1VtRaglai1VtRagjai1VhFqCNqVqtalCCUJK1qEH5Lu7eZokx8J/ZdkRkQ8cM817Xs7t7CwZCcGw12c/A3DEDgvzai+13j5QDPLRfY3c9ol4eQ5uBayfgMC5sRlovmcXJOE9+HrzwiX6kAnC89ug1KlNobtBbhOTS4mASIcOHngV9nZBVBipDsMxAEiJLfx8178c7eacadNqdqoAnatspwiFS1O1BOEWqlqdqCcIhVtRagnCIVbUWoJWpgKtqLUE4Raq2otQStTtVbUWoJWotVbUQip2ohVhFqFJQi1UhO1LKStRaq2otQpK1Fqrai1CkoStVbUWoUjai1WtStSykbUK1qFLH4xQ2YRJcLhIxi4Zycc8TEc107qZTFdjnt8LpFQBuFpEeE9MYzXJtNJwF2BceGJMTmB5TK+lu7eYpWE0i7ENdjDYeJg8iDEn1wXyeKLmJ+nryfou7d3U2MFgBBIcDnOhHlGS7rV5Tc3a9r3MpCk4Bog3OF0DCQOIEfJeuYQRIM9F9LGYrp5pifsrUWqganat2idqdq3analidqdqpanaliVqYaqWp2pYlanaq2otSxO1Fqrai1LE7U7VS1FqWJ2otVbUWpYlai1VtTtSxG1Fqtai1LEbUWq1qLVLErUWqtqLVbErUWqsIhLEbUWqtqLUtUbUWqtqLVLEbUKtqEsfhbdvdLXiRUpeIGAAWnCC0zmDGGnNek3Dvml3zw8NFGphiAA1pgA3cIIxz+EFeWguJewYmYb6AgDjnhxwXCWnABuIHDEkzgTz4L53HnMPVljEvZb93G+ptbnUAHUmeMEPugQCSJx5x6L2HZTZzTDm+JwcA5znEEtfAlhObsCMeS/Nuzu2ObV8NTug60VLnhocMQRDsDnl9F+p7NvpjLWvdSlzRDm1W2EiABqF6MMo8uWUT4fYtThctHejDUNN003DK62HYT4XAwV3wuuzFJwmGqlqcK7JSVqdqpCcJZScJwqQiEtGIRCpCIS1pi1OFuE7U2KTtThbhOEspO1FqrCISyk4RaqQiEspO1FqrCISykrUWqtqISxK1FqralallJ2otVbUrUspKEQqQi1LKShKFW1EKbFJWoVLUJsP53pVHVLmtgR4s9DOE4+miudhe2kKsjCpbMybgA6COMyMeRXPtApmIJkc8/wq06bS0xUIgCLnHEziMsMx5rwYzD1S6adBt7nENxJeAASyOIgnATOHVd9PcNtBtR9zmPhoGMsAJDhdwjw4RjK+ds1ao4uLXx+s4ZSAT9/Jfou6397sj2ValJwcwklhaLXRgYmNDOoW8P1nJybs2R5cH1ixztnexj5EzSI/bJxuaYdOjl9TffaplI204dE5a8lydo97NZQtYWudUDS5zcn+EAuEHkF4t9eGxgTxga5D6Lny80x1iRhfl+j7r7V06lOX+F10RifRfbq7cxoJLgABPrkvx7GQXHDNo+krq2nbnVGNEmOMzwxHXgFI+VNdk8b9EHavZ7WkuIungc9F9fY9rZUaHMMg48/Nfi/fjLngdCOS+nuPffcVmm42lwD24Gdegyy0W8PkTM9pPHD9dAThRp1pAI4iVu9enZz1UhOFMPWg5Nl1bhELNydybGrUIhK5O5Nko4RCLk7k2KEIhEolNl1EIhEolNjUQiE5RKbJqUIhalCbGrMIhMpXDUJsupQiEjUGo9QuDe2+KdBgc8zJgAESdVnLOMYuTV3wkWqGx7eyqxr2nBwkTgcMwuiVYzifBqUITlCtlP5kYMefnj8l102yTOPAgRPDL8rla4k5SSMMvX5L6u693OfBlgGRBd4ueUrx5zERcuyLiGiWzMxB0++X0WDUwAGZ0HHTmu2tuZw/bp9SSPsps3S8EeOnhjg4/hc4zx82r6If/4GTwEZfKD5r5zakGJGWGJzOGK7alIkRewRkbs8s9Cp0dgpl3jqBoM4gkwYwwjUALnjXYdE3CXRAyjisVauAHlx+q024iHFg/2vB+SH7K00XGWl4cAGz8QObuUZJERauT/EA5YgZQIkzgU7oBOJIMnrGByyWHbG4DPhEYQphroIJbwzOZK69fSP0rs120a6kwVhBEtLm4iABBIOK+4e09AcSRhBDSZznDlC/MNlc3uxcJmA6PDbjiJGfDFZfthw8N0ZWkyMBzxTLm5ImoZqH6dW7WUWgxeTEgWxPqVIds6OHgqTp4fyvzd+8nHOmcRicj5KN7iQ6YIMAXYWnPjz+SRzZ/ZUP06n2zpkSadTytP3U/8AO7OFM+bx5Lwwve4GW4RAvaIGWUrdHYK0HKHOlvibAGHPVYnny9rrD2R7cf8Aq/m+8LoZ23pR4mP8i0/UheO//OqfqYOp96ldDd2avb5AfWUn5FfZT1/+daHBtQ+Tf+yZ7Z0v0VP5P+y8gzdoB+MRpIB9VnaN1vLhY5tuEycean9qfZq9mO2VDDw1MeTcP5lWn2u2c8XDLNupjgV46pu3CATJ5CB14rlZup4kkieUnCMowSPlSavbb27W02U5okPccMj4eoK5Nz9sR3Z7+S6cLQAIwwx45rytHcpj4zjq2COWae07mJGFQeYWf7M7eV1evqdtW/s0yeZOC439uHH4WNHWT915nZ90GCH1ZBwwbED1Xe3dVICBUceRgfdJ+TPs0d7+1m0HIgdGhfO2nftT9ovceTiVjad3EhoaRAPiBdmNMFupsAgWwD/u/Oan9nLza6w3T224TLhhKw7b2xIcT5rVPYxEOactR9ikN2MGQ9XOKk/KzTWHJtO8oIxz+mqkNr72NAfcq+17kDjIMciMB0XLT3G8Gbhw4/0WJ5NsamVqIZG1uxwcQDhGHvyXfsu/3jC97CIABc4A9IK4K+4qpPhIiIlz5P0V6HZ9zSJqDDMQT6K45a9xK62+sO0lYf6h9UlM7vp/oB9ULX8+ftNPx+e0ad5DPCwzkZxz4lfW2bddVhkOAwjUei81UrlzrjE+8V17HvEsdcRcYgXEmOi9GeGUx0j0Zo1z/qx0Dfws/wCFr/vifJv4Xyzv936G+pWDv2pwDR5H8rj/ABcn4dPrHZa/776fhZfstf8Ae/P+i+WN9VDkG/wykd41tP5P6Kxx8n4nT6Dtj2j947+I/lYOw1/1u/iP5XGd7VvbUM3pW9sV15Pw6dn+A2jg8/8A0P5WKu5aziCXg5ZuJyyUxt+0nIO8mf0Ww/anfrHoE/zj7iDpo7rr5yCQSZmTjGMqg2La/wBTv4x+U27BXd8VWPN32XS3c1Q/FWeek/lZnl9zH+ikW7Jtf6yOtRUbsO08ao83H8Ls2fdLBi4ud1JXbTpMb8LWjyxXLLn9f8XV8yhuusc648hcukbocM67/JsfdfSFb2Eu8nX5LnPNkurkZu4DOpUP/IBWp7IwcXeb3flWDm6fNaJCxOeXspSnTpjif4nflBFPl8yoQFksb7KlyqpbT4hp9FanUYODfQLjtGiA0aJclvrCsDjh5QEGrz+i+ZGi1cqW7jW5D5LTNoGn0Xzg4arJa3VFt9dtQaArBI1HmAvnNjgm53uULdVV2lvvyUrzxbPRYY/3KbqvuURhxM5eqdNx4gJO2vBTNZEdAbyQai5hWKpTdOGSgp3p0Ql3aSnY8sNloHNg+apT2egM6Tc/fFLyTherefbVm/ZNnnBg8kv8LS4Mb5iVoUuS23Z+voptPtEm7O0GQ1o6ABW7ueP2T7nr807SP2XHo0lZmZlKZbQAVm0zop3v4Uan8o+6o2pU/dP9WflSYyXpttMqjaRSYan6COpb+VprXTl78lihsNI4Jh3NIMfofIha7t3FpUoaDlqViw6LYpnQooBRHVMsOhR3btCpSCBz9UR1WrHaH0TLHDgfRKGDT6pWlbDXaFFp0KtCRA5/NEdVa12iyWu0SkTaea1KLDoUd0dEoKQm3qg0j7lApFBspBZLU2NQUaE1i1BaiteSMNAkAUnzCDeGgWmPbwK5ANVoMUsddw1+qFy2cyhByWdPqttZ7hbtTELdqGtC972H3Fs1XZalWqA59xYAT8AgYxqdV4O4KtLaXNBDHOF2BtJE9YzWsZ1m5FNuaxtV7WS5rXFoOsFRHRZapVdnafik8i50egKZTEzfhKpV9ZrficwdSApDbmH4Td/tBd9AsU6NMYhjfQFWNfQAKTqqjHSNOuC35rnDtStFyzarlyxfpioyOZTO0KC4B5BauOq5hUnknKDpaTqth8cSuYPTFT3CFusV0jtAXK1y0BPFC1g9AWZhOcFUMFGKyHJhwS1aLSlB0RcISvVDlIpgpygyg0wUy1YIQAooLSnckZ9lQ6KT/cJtceRS75fpu7OyGzu2cFwDrmgh0m6SJmeA5Lphhsj80cBxb80gxvMI2iqwbRWotJJpOLSYzg4FOVjLGpqSjsGqEp9yhZocBqLPerkdV9/ZIvJGK6UjsFUTn14pGsuKZW2z06IOkvJ8sMFgu1UXPGXEcBmstk6j5lSh0mqBrjpxWnNdxBaD6/0UWkNy+pkpGpI4/NFdF4Hsn1QX8lzE+5WoxClJbonyQ12KwBOfvRHeaKDqD8MUr1BpPNZc5FdN/vFIuXNctDnKUluloVQVCmz3orFQO73mhxHBTRcqqspg81FzuaQdjxQXwCQcoipjGB8/RNpQWuVQ5cwW2uQUuSJWHFIFUbJTBUhgtByDRhdlLfFdlPu6dZ7GaC3LQEgwuO4LJCRceFS2fZWsm3NxlxJJc46knFVMrGK2AdFZufI0H8/mhEdfRNQeaDjlOa11U2PExE4fVacDph9epXVky4DLH3kttkjE+9PqsVqgGQ6hYvJ5e9UR0XgZYax9Sl3h4nJSOGEZfZNqlCl/Ll+Ftrj5FTBx+fqttMadFmhthjhGa1cPTVSc/n5pBx0Si1S8JcisGpEz5fda71KFm/lK5QNTqmxShUA8T19+q6qY1yUGM8v7KzeWHp5FSrHQ0gDVZzWC/wB+8kF3v6lKVtwCmTilcffNDctEDuJj3ktxzWWDFaUDaeMZ9EF2OXvFZYVq7FA5EIErMhAKqtXIBWXu0APnCLsRhIPHRBu5IJhI9FQwFpp9wsIDkFCE+8KwCm5QV70oXK5NFef+EZ4cknOM6RwQhd4c5GeXBNzs+qEINAQCPX7rTXQdP7JIWVUJB/slGI98UIUQBvzCY9/dCEUw0+/X6LJBnEzKEIGw+uS6adPHEoQpkkKg58o+a0Gx+fX8JoUVotKHe/p9kIUVgHh7zTDsJnLlriPqhCIdN+B98EOfjlh1zJ5H8oQopU3Ze8Fsu+SEKfZBB0rQKEKgY5CEIEXn381sSUIWhrFOUIWWhPvonKEICUkIR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0" name="AutoShape 12" descr="data:image/jpeg;base64,/9j/4AAQSkZJRgABAQAAAQABAAD/2wCEAAkGBxQTEBQUEhQVFRUUFRYUFBUUFBQUFxQWFBUXFxQUFBgYHCggGBwlHBQUITEhJSkrLi4uFx8zODMsNygtLisBCgoKDg0OFxAQGiwcHBwsLCwsLCwsLCwsLC8sLCssLCwsLCwsLCwsLCwsLCwsLCwsLCwsLCwsLCssLCwsLCwsLP/AABEIALcBEwMBIgACEQEDEQH/xAAcAAADAQEBAQEBAAAAAAAAAAAAAQMCBAYFBwj/xAA9EAABAwIDBQYFAQYGAwEAAAABAAIRAxIhMVEEBUFhcQYTIoGR8DKhscHRUkJTkqLh8RQWQ3KC0iNjkxX/xAAZAQEBAQEBAQAAAAAAAAAAAAAAAQIDBAX/xAAkEQEAAgICAgMAAgMAAAAAAAAAARECEgMhMVEEQWETFCKRsf/aAAwDAQACEQMRAD8A84dpp91HwCp4cWm0nHxXHAYT7CN10nNLmuaWuBBbUAkf8+BHCV8Dd9dx+KXUj8TcwACJwyC97uxoxDHh1O1tmreXRenhy37l5c41dTW4Y5rQaqBqYavZbgnanaqWp2pYlanaqQnalidqLVWEWqWJ2otVITtSxK1O1UtTASxO1FqpCdqWJ2otVbUWq2JWp2qlqIUE7UWqtqLUErUWqsIhFTtRaqQnaglai1VtRaglai1VtRagjai1VhFqCNqVqtalCCUJK1qEH5Lu7eZokx8J/ZdkRkQ8cM817Xs7t7CwZCcGw12c/A3DEDgvzai+13j5QDPLRfY3c9ol4eQ5uBayfgMC5sRlovmcXJOE9+HrzwiX6kAnC89ug1KlNobtBbhOTS4mASIcOHngV9nZBVBipDsMxAEiJLfx8178c7eacadNqdqoAnatspwiFS1O1BOEWqlqdqCcIhVtRagnCIVbUWoJWpgKtqLUE4Raq2otQStTtVbUWoJWotVbUQip2ohVhFqFJQi1UhO1LKStRaq2otQpK1Fqrai1CkoStVbUWoUjai1WtStSykbUK1qFLH4xQ2YRJcLhIxi4Zycc8TEc107qZTFdjnt8LpFQBuFpEeE9MYzXJtNJwF2BceGJMTmB5TK+lu7eYpWE0i7ENdjDYeJg8iDEn1wXyeKLmJ+nryfou7d3U2MFgBBIcDnOhHlGS7rV5Tc3a9r3MpCk4Bog3OF0DCQOIEfJeuYQRIM9F9LGYrp5pifsrUWqganat2idqdq3analidqdqpanaliVqYaqWp2pYlanaq2otSxO1Fqrai1LE7U7VS1FqWJ2otVbUWpYlai1VtTtSxG1Fqtai1LEbUWq1qLVLErUWqtqLVbErUWqsIhLEbUWqtqLUtUbUWqtqLVLEbUKtqEsfhbdvdLXiRUpeIGAAWnCC0zmDGGnNek3Dvml3zw8NFGphiAA1pgA3cIIxz+EFeWguJewYmYb6AgDjnhxwXCWnABuIHDEkzgTz4L53HnMPVljEvZb93G+ptbnUAHUmeMEPugQCSJx5x6L2HZTZzTDm+JwcA5znEEtfAlhObsCMeS/Nuzu2ObV8NTug60VLnhocMQRDsDnl9F+p7NvpjLWvdSlzRDm1W2EiABqF6MMo8uWUT4fYtThctHejDUNN003DK62HYT4XAwV3wuuzFJwmGqlqcK7JSVqdqpCcJZScJwqQiEtGIRCpCIS1pi1OFuE7U2KTtThbhOEspO1FqrCISyk4RaqQiEspO1FqrCISykrUWqtqISxK1FqralallJ2otVbUrUspKEQqQi1LKShKFW1EKbFJWoVLUJsP53pVHVLmtgR4s9DOE4+miudhe2kKsjCpbMybgA6COMyMeRXPtApmIJkc8/wq06bS0xUIgCLnHEziMsMx5rwYzD1S6adBt7nENxJeAASyOIgnATOHVd9PcNtBtR9zmPhoGMsAJDhdwjw4RjK+ds1ao4uLXx+s4ZSAT9/Jfou6397sj2ValJwcwklhaLXRgYmNDOoW8P1nJybs2R5cH1ixztnexj5EzSI/bJxuaYdOjl9TffaplI204dE5a8lydo97NZQtYWudUDS5zcn+EAuEHkF4t9eGxgTxga5D6Lny80x1iRhfl+j7r7V06lOX+F10RifRfbq7cxoJLgABPrkvx7GQXHDNo+krq2nbnVGNEmOMzwxHXgFI+VNdk8b9EHavZ7WkuIungc9F9fY9rZUaHMMg48/Nfi/fjLngdCOS+nuPffcVmm42lwD24Gdegyy0W8PkTM9pPHD9dAThRp1pAI4iVu9enZz1UhOFMPWg5Nl1bhELNydybGrUIhK5O5Nko4RCLk7k2KEIhEolNl1EIhEolNjUQiE5RKbJqUIhalCbGrMIhMpXDUJsupQiEjUGo9QuDe2+KdBgc8zJgAESdVnLOMYuTV3wkWqGx7eyqxr2nBwkTgcMwuiVYzifBqUITlCtlP5kYMefnj8l102yTOPAgRPDL8rla4k5SSMMvX5L6u693OfBlgGRBd4ueUrx5zERcuyLiGiWzMxB0++X0WDUwAGZ0HHTmu2tuZw/bp9SSPsps3S8EeOnhjg4/hc4zx82r6If/4GTwEZfKD5r5zakGJGWGJzOGK7alIkRewRkbs8s9Cp0dgpl3jqBoM4gkwYwwjUALnjXYdE3CXRAyjisVauAHlx+q024iHFg/2vB+SH7K00XGWl4cAGz8QObuUZJERauT/EA5YgZQIkzgU7oBOJIMnrGByyWHbG4DPhEYQphroIJbwzOZK69fSP0rs120a6kwVhBEtLm4iABBIOK+4e09AcSRhBDSZznDlC/MNlc3uxcJmA6PDbjiJGfDFZfthw8N0ZWkyMBzxTLm5ImoZqH6dW7WUWgxeTEgWxPqVIds6OHgqTp4fyvzd+8nHOmcRicj5KN7iQ6YIMAXYWnPjz+SRzZ/ZUP06n2zpkSadTytP3U/8AO7OFM+bx5Lwwve4GW4RAvaIGWUrdHYK0HKHOlvibAGHPVYnny9rrD2R7cf8Aq/m+8LoZ23pR4mP8i0/UheO//OqfqYOp96ldDd2avb5AfWUn5FfZT1/+daHBtQ+Tf+yZ7Z0v0VP5P+y8gzdoB+MRpIB9VnaN1vLhY5tuEycean9qfZq9mO2VDDw1MeTcP5lWn2u2c8XDLNupjgV46pu3CATJ5CB14rlZup4kkieUnCMowSPlSavbb27W02U5okPccMj4eoK5Nz9sR3Z7+S6cLQAIwwx45rytHcpj4zjq2COWae07mJGFQeYWf7M7eV1evqdtW/s0yeZOC439uHH4WNHWT915nZ90GCH1ZBwwbED1Xe3dVICBUceRgfdJ+TPs0d7+1m0HIgdGhfO2nftT9ovceTiVjad3EhoaRAPiBdmNMFupsAgWwD/u/Oan9nLza6w3T224TLhhKw7b2xIcT5rVPYxEOactR9ikN2MGQ9XOKk/KzTWHJtO8oIxz+mqkNr72NAfcq+17kDjIMciMB0XLT3G8Gbhw4/0WJ5NsamVqIZG1uxwcQDhGHvyXfsu/3jC97CIABc4A9IK4K+4qpPhIiIlz5P0V6HZ9zSJqDDMQT6K45a9xK62+sO0lYf6h9UlM7vp/oB9ULX8+ftNPx+e0ad5DPCwzkZxz4lfW2bddVhkOAwjUei81UrlzrjE+8V17HvEsdcRcYgXEmOi9GeGUx0j0Zo1z/qx0Dfws/wCFr/vifJv4Xyzv936G+pWDv2pwDR5H8rj/ABcn4dPrHZa/776fhZfstf8Ae/P+i+WN9VDkG/wykd41tP5P6Kxx8n4nT6Dtj2j947+I/lYOw1/1u/iP5XGd7VvbUM3pW9sV15Pw6dn+A2jg8/8A0P5WKu5aziCXg5ZuJyyUxt+0nIO8mf0Ww/anfrHoE/zj7iDpo7rr5yCQSZmTjGMqg2La/wBTv4x+U27BXd8VWPN32XS3c1Q/FWeek/lZnl9zH+ikW7Jtf6yOtRUbsO08ao83H8Ls2fdLBi4ud1JXbTpMb8LWjyxXLLn9f8XV8yhuusc648hcukbocM67/JsfdfSFb2Eu8nX5LnPNkurkZu4DOpUP/IBWp7IwcXeb3flWDm6fNaJCxOeXspSnTpjif4nflBFPl8yoQFksb7KlyqpbT4hp9FanUYODfQLjtGiA0aJclvrCsDjh5QEGrz+i+ZGi1cqW7jW5D5LTNoGn0Xzg4arJa3VFt9dtQaArBI1HmAvnNjgm53uULdVV2lvvyUrzxbPRYY/3KbqvuURhxM5eqdNx4gJO2vBTNZEdAbyQai5hWKpTdOGSgp3p0Ql3aSnY8sNloHNg+apT2egM6Tc/fFLyTherefbVm/ZNnnBg8kv8LS4Mb5iVoUuS23Z+voptPtEm7O0GQ1o6ABW7ueP2T7nr807SP2XHo0lZmZlKZbQAVm0zop3v4Uan8o+6o2pU/dP9WflSYyXpttMqjaRSYan6COpb+VprXTl78lihsNI4Jh3NIMfofIha7t3FpUoaDlqViw6LYpnQooBRHVMsOhR3btCpSCBz9UR1WrHaH0TLHDgfRKGDT6pWlbDXaFFp0KtCRA5/NEdVa12iyWu0SkTaea1KLDoUd0dEoKQm3qg0j7lApFBspBZLU2NQUaE1i1BaiteSMNAkAUnzCDeGgWmPbwK5ANVoMUsddw1+qFy2cyhByWdPqttZ7hbtTELdqGtC972H3Fs1XZalWqA59xYAT8AgYxqdV4O4KtLaXNBDHOF2BtJE9YzWsZ1m5FNuaxtV7WS5rXFoOsFRHRZapVdnafik8i50egKZTEzfhKpV9ZrficwdSApDbmH4Td/tBd9AsU6NMYhjfQFWNfQAKTqqjHSNOuC35rnDtStFyzarlyxfpioyOZTO0KC4B5BauOq5hUnknKDpaTqth8cSuYPTFT3CFusV0jtAXK1y0BPFC1g9AWZhOcFUMFGKyHJhwS1aLSlB0RcISvVDlIpgpygyg0wUy1YIQAooLSnckZ9lQ6KT/cJtceRS75fpu7OyGzu2cFwDrmgh0m6SJmeA5Lphhsj80cBxb80gxvMI2iqwbRWotJJpOLSYzg4FOVjLGpqSjsGqEp9yhZocBqLPerkdV9/ZIvJGK6UjsFUTn14pGsuKZW2z06IOkvJ8sMFgu1UXPGXEcBmstk6j5lSh0mqBrjpxWnNdxBaD6/0UWkNy+pkpGpI4/NFdF4Hsn1QX8lzE+5WoxClJbonyQ12KwBOfvRHeaKDqD8MUr1BpPNZc5FdN/vFIuXNctDnKUluloVQVCmz3orFQO73mhxHBTRcqqspg81FzuaQdjxQXwCQcoipjGB8/RNpQWuVQ5cwW2uQUuSJWHFIFUbJTBUhgtByDRhdlLfFdlPu6dZ7GaC3LQEgwuO4LJCRceFS2fZWsm3NxlxJJc46knFVMrGK2AdFZufI0H8/mhEdfRNQeaDjlOa11U2PExE4fVacDph9epXVky4DLH3kttkjE+9PqsVqgGQ6hYvJ5e9UR0XgZYax9Sl3h4nJSOGEZfZNqlCl/Ll+Ftrj5FTBx+fqttMadFmhthjhGa1cPTVSc/n5pBx0Si1S8JcisGpEz5fda71KFm/lK5QNTqmxShUA8T19+q6qY1yUGM8v7KzeWHp5FSrHQ0gDVZzWC/wB+8kF3v6lKVtwCmTilcffNDctEDuJj3ktxzWWDFaUDaeMZ9EF2OXvFZYVq7FA5EIErMhAKqtXIBWXu0APnCLsRhIPHRBu5IJhI9FQwFpp9wsIDkFCE+8KwCm5QV70oXK5NFef+EZ4cknOM6RwQhd4c5GeXBNzs+qEINAQCPX7rTXQdP7JIWVUJB/slGI98UIUQBvzCY9/dCEUw0+/X6LJBnEzKEIGw+uS6adPHEoQpkkKg58o+a0Gx+fX8JoUVotKHe/p9kIUVgHh7zTDsJnLlriPqhCIdN+B98EOfjlh1zJ5H8oQopU3Ze8Fsu+SEKfZBB0rQKEKgY5CEIEXn381sSUIWhrFOUIWWhPvonKEICUkIR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683568" y="3861048"/>
            <a:ext cx="324036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latin typeface="+mj-lt"/>
                <a:ea typeface="+mj-ea"/>
                <a:cs typeface="+mj-cs"/>
              </a:rPr>
              <a:t>Ce sport peut se jouer seul ou en équipe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latin typeface="+mj-lt"/>
                <a:ea typeface="+mj-ea"/>
                <a:cs typeface="+mj-cs"/>
              </a:rPr>
              <a:t>Lorsqu’on devient un bon joueur on lui attribue un index. C’est un classement.</a:t>
            </a:r>
          </a:p>
        </p:txBody>
      </p:sp>
      <p:sp>
        <p:nvSpPr>
          <p:cNvPr id="2066" name="AutoShape 18" descr="data:image/jpeg;base64,/9j/4AAQSkZJRgABAQAAAQABAAD/2wCEAAkGBwgHBgkIBwgWFgkUGCAaEBgYFCIcIBkfIB8iJhodHx4jJC0sJCYxJx0pIj0kJy8rLzQzKCE/OD8sNzQuLy0BCgoKDg0OGxAQGywkHyQ3Ni83NDQ0LCwsNzcsLDQsMzEuLCw1LCwsLCwsLCwvLCwsLCwsLjc0NzcsLCwsNCwsLP/AABEIAOEA4QMBIgACEQEDEQH/xAAcAAEAAgMBAQEAAAAAAAAAAAAABQYDBAcCAQj/xAA6EAACAQMCAwQGCAUFAAAAAAAAAQIDBAUGESExQQcSUWETIjJCcbEUFSNSgZGh0SRDU2LhFiY0csH/xAAXAQEBAQEAAAAAAAAAAAAAAAAAAgED/8QAIhEBAQACAgEEAwEAAAAAAAAAAAECESExQRIiMmFRseFC/9oADAMBAAIRAxEAPwDuIAAAAAAAAAAAAAAAAAAAAAAAAAAAAADHcVqVtQqV681GlFNyb5JLm2c5x3arbzy9ShkbXuWUp7UZrmk3tByj5+XIDpQAAAAAAAAAAAAAAAAAAAAAAAAAAAAAAAAAAAERqnOUtP4avf1FvNcKUfvSfsr4dW+i3ApfazqVU4LA2r3bXeutn092HxftPyS8TQ7LtIK9u6epMnHe3h/wYv3vGs18l8X4ELpfB3Ots7OV/Nu3hLvXlTj6/e4qkuib67cVHblwO5U4QpU406cUoJbRSWySXJIqsegAS0AAAAAAAAAAAAAAAAAAAAAAAAAAAAAAAB8lJRi5SeyXM4pqjNXer9V07HGRcqW7pUIvk179SXlw73/VLq2WTta1QrS0eGtqmzmv4mXhHbfub+LXF/2/E3+zLTDx1l9c5Gltkq8EknzhDovKT9qX4LoVOOfLO1l01g7XTuHoY604qPGcnznJ+1N+b/TgiUAJaAAAAAAAAAAAAAAAAAAAAAAAAAAAAAAAAEPqrO0sBial1LZ3D9WhBvbvz24L4cN35IlqtSFKnOrVmlTit5NvZJLm2cM1HkLzXurba0xsn6Ftxt+HCEE/XqSX5S6e4uZsjK2+zzBVtU5uvksrvOxp1FOo5fza3NLbwW+7XL2Vy3R2o0cLirXC4yhj7GntRgvzb4yk/Ntts3ha0ABgAAAAAAAAAAAAAAAAAAAAAAAAAAAAAABoZzK2+Fxle/u36kFwW/tPokbJviFulA7bdQ3Njj7XDWCbnXf23d4vur2Ybf3P81FrqTXZjpSen8R9KyMNspXSdVc/RrpTT/V+L8kjT7PsTcZS+q6wzMd7mrv9FT92D9/bzXBeEfHc6AVnjMbqJxu5sABCgAAAAAAAAAAAAAAAAAAAAAAAAAAAAAAAA5jXrR7SNU/RLapvp20f20k+FWX3U/Pbbyjvy7xI9pWduZujpPBccrdrabT29FTe6bb6b7P4JSfgWTSGnLLSuBt8VYR9WPGcus5P2pP4/otl0OmNuE9X5RZ6uExCMYRUYR2iuCS6H0A5rAAAAAAAAAAAAAAAAAAAAAAAAAAAAAAAACI1VnrXTWEuMnd8VHhCPWcn7MV8fHot3yRLSkoxcpPZLmc2sacu0LV31lWX+3bOW1uulafWTXh1+Hd8ZIvDHfN6TldddpLs40/dUY3GpM7xzN36z3W3o4PbaKXTglw6JRXRl4AMyy9V22TUAAS0AAAAAAAAAAAAAAAAAAAAAAAAAAAAAACE1dqGjpvDVL2ou9Wfq0IdZzfsxXzflubJbdRlupuoDXuSuspfUNHYSf8AFV1vdz/p0uu/m/lw95Fuw+MtcPjaGPsobUKa2Xn4t+bfEgtB6erYq0rZHKvvZm5ffuZP3d+UF5Ly+SRaS87J7Z0nGf6oADmsAAAAAAAAAAAAAAAAAAAAAAAAAAAAAAAB4q1adGlOrWmlTim5NvZJLm2yh6epT1pqN6mvIP6poNxx0GvafvVWvw4fh4GTV9zW1PmoaPxlRqgtp5KovdhzVNeb/bzLrZ21GytaVta01GjBKMEuiXI6/DH7v6/qPlfqMwAOSwAAAAAAAAAAAAAAAAAAAAAAAAAAAAAAAAr2tdQSwOMirSHfydZ+jtIc+9N9WvBc3+C6k1e3dCxtK13d1VGhCLlOT5JLmynaQtK+ocvU1hlaTUWnDH05fy6f39vvS5/42Lwk+V6icr4iZ0Zp5aexXo60+/f1X37qo+c5vnx8Fy/PxJ8Am227rZNTQADGgAAAAAAAAAAAAAAAAAAAAAAAAAAAAAAVjW2cuLChQxeIW+Zun3aC+4veqPyXz8kzcZbdRluptFZqctaaj+oLaT+pbaSlfyXKpNP1aSfk1u/PzReqcI04Rp04pQS2SXRLkiL0xg7fT2Ho2Fvxa41JPnOT9qTJYrPKXidRmM80ABCgAAAAAAAAAAAAAAAAAAAAAAAAAAAAAAAGnl8na4fG18hfT2oU1u/F+CXi2+CXiVzRWMurivX1Pm4bZG4X2cf6NL3YL5t/uzVmv9bal7vPAWcuPhXrL5xjy/PxReTpfbNeaie67AAc1gAAAAAAAAAAAAAAAAAAAAAAAAAAAHmc1ThKcuSW7A9A4tiu1vL5OlWrUqFNRUmku6+C4NJ8eL48yWtO06/bf0izpvbw3X7gdTKdrrM3qrW2ncPRn9LufVnVjFtUYt8W2uTa348Nkm+exr4ftCWVr1rajipemj3Un301vJSe75NJd18eJZMFj5W1OVxdPe6qPeb+P/nTb/Il1SzhsYXF22GxlDH2UNqMFsvPxb82boAt2AAAAAAAAAAAAAAAAAAAAAAAAAAAAAAY7iEp0pRhtu11MgA/PuN7M9S4XIXlCFp37NvelNST4cea357FlxegMhKopXke7Hr6u7/Lh8zroAr2nNM4vCupUt6cncT278p9dt9tly6ssI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8" name="AutoShape 20" descr="data:image/jpeg;base64,/9j/4AAQSkZJRgABAQAAAQABAAD/2wCEAAkGBwgHBgkIBwgWFgkUGCAaEBgYFCIcIBkfIB8iJhodHx4jJC0sJCYxJx0pIj0kJy8rLzQzKCE/OD8sNzQuLy0BCgoKDg0OGxAQGywkHyQ3Ni83NDQ0LCwsNzcsLDQsMzEuLCw1LCwsLCwsLCwvLCwsLCwsLjc0NzcsLCwsNCwsLP/AABEIAOEA4QMBIgACEQEDEQH/xAAcAAEAAgMBAQEAAAAAAAAAAAAABQYDBAcCAQj/xAA6EAACAQMCAwQGCAUFAAAAAAAAAQIDBAUGESExQQcSUWETIjJCcbEUFSNSgZGh0SRDU2LhFiY0csH/xAAXAQEBAQEAAAAAAAAAAAAAAAAAAgED/8QAIhEBAQACAgEEAwEAAAAAAAAAAAECESExQRIiMmFRseFC/9oADAMBAAIRAxEAPwDuIAAAAAAAAAAAAAAAAAAAAAAAAAAAAADHcVqVtQqV681GlFNyb5JLm2c5x3arbzy9ShkbXuWUp7UZrmk3tByj5+XIDpQAAAAAAAAAAAAAAAAAAAAAAAAAAAAAAAAAAAERqnOUtP4avf1FvNcKUfvSfsr4dW+i3ApfazqVU4LA2r3bXeutn092HxftPyS8TQ7LtIK9u6epMnHe3h/wYv3vGs18l8X4ELpfB3Ots7OV/Nu3hLvXlTj6/e4qkuib67cVHblwO5U4QpU406cUoJbRSWySXJIqsegAS0AAAAAAAAAAAAAAAAAAAAAAAAAAAAAAAB8lJRi5SeyXM4pqjNXer9V07HGRcqW7pUIvk179SXlw73/VLq2WTta1QrS0eGtqmzmv4mXhHbfub+LXF/2/E3+zLTDx1l9c5Gltkq8EknzhDovKT9qX4LoVOOfLO1l01g7XTuHoY604qPGcnznJ+1N+b/TgiUAJaAAAAAAAAAAAAAAAAAAAAAAAAAAAAAAAAEPqrO0sBial1LZ3D9WhBvbvz24L4cN35IlqtSFKnOrVmlTit5NvZJLm2cM1HkLzXurba0xsn6Ftxt+HCEE/XqSX5S6e4uZsjK2+zzBVtU5uvksrvOxp1FOo5fza3NLbwW+7XL2Vy3R2o0cLirXC4yhj7GntRgvzb4yk/Ntts3ha0ABgAAAAAAAAAAAAAAAAAAAAAAAAAAAAAABoZzK2+Fxle/u36kFwW/tPokbJviFulA7bdQ3Njj7XDWCbnXf23d4vur2Ybf3P81FrqTXZjpSen8R9KyMNspXSdVc/RrpTT/V+L8kjT7PsTcZS+q6wzMd7mrv9FT92D9/bzXBeEfHc6AVnjMbqJxu5sABCgAAAAAAAAAAAAAAAAAAAAAAAAAAAAAAAA5jXrR7SNU/RLapvp20f20k+FWX3U/Pbbyjvy7xI9pWduZujpPBccrdrabT29FTe6bb6b7P4JSfgWTSGnLLSuBt8VYR9WPGcus5P2pP4/otl0OmNuE9X5RZ6uExCMYRUYR2iuCS6H0A5rAAAAAAAAAAAAAAAAAAAAAAAAAAAAAAAACI1VnrXTWEuMnd8VHhCPWcn7MV8fHot3yRLSkoxcpPZLmc2sacu0LV31lWX+3bOW1uulafWTXh1+Hd8ZIvDHfN6TldddpLs40/dUY3GpM7xzN36z3W3o4PbaKXTglw6JRXRl4AMyy9V22TUAAS0AAAAAAAAAAAAAAAAAAAAAAAAAAAAAACE1dqGjpvDVL2ou9Wfq0IdZzfsxXzflubJbdRlupuoDXuSuspfUNHYSf8AFV1vdz/p0uu/m/lw95Fuw+MtcPjaGPsobUKa2Xn4t+bfEgtB6erYq0rZHKvvZm5ffuZP3d+UF5Ly+SRaS87J7Z0nGf6oADmsAAAAAAAAAAAAAAAAAAAAAAAAAAAAAAAB4q1adGlOrWmlTim5NvZJLm2yh6epT1pqN6mvIP6poNxx0GvafvVWvw4fh4GTV9zW1PmoaPxlRqgtp5KovdhzVNeb/bzLrZ21GytaVta01GjBKMEuiXI6/DH7v6/qPlfqMwAOSwAAAAAAAAAAAAAAAAAAAAAAAAAAAAAAAAr2tdQSwOMirSHfydZ+jtIc+9N9WvBc3+C6k1e3dCxtK13d1VGhCLlOT5JLmynaQtK+ocvU1hlaTUWnDH05fy6f39vvS5/42Lwk+V6icr4iZ0Zp5aexXo60+/f1X37qo+c5vnx8Fy/PxJ8Am227rZNTQADGgAAAAAAAAAAAAAAAAAAAAAAAAAAAAAAVjW2cuLChQxeIW+Zun3aC+4veqPyXz8kzcZbdRluptFZqctaaj+oLaT+pbaSlfyXKpNP1aSfk1u/PzReqcI04Rp04pQS2SXRLkiL0xg7fT2Ho2Fvxa41JPnOT9qTJYrPKXidRmM80ABCgAAAAAAAAAAAAAAAAAAAAAAAAAAAAAAAGnl8na4fG18hfT2oU1u/F+CXi2+CXiVzRWMurivX1Pm4bZG4X2cf6NL3YL5t/uzVmv9bal7vPAWcuPhXrL5xjy/PxReTpfbNeaie67AAc1gAAAAAAAAAAAAAAAAAAAAAAAAAAAHmc1ThKcuSW7A9A4tiu1vL5OlWrUqFNRUmku6+C4NJ8eL48yWtO06/bf0izpvbw3X7gdTKdrrM3qrW2ncPRn9LufVnVjFtUYt8W2uTa348Nkm+exr4ftCWVr1rajipemj3Un301vJSe75NJd18eJZMFj5W1OVxdPe6qPeb+P/nTb/Il1SzhsYXF22GxlDH2UNqMFsvPxb82boAt2AAAAAAAAAAAAAAAAAAAAAAAAAAAAAAY7iEp0pRhtu11MgA/PuN7M9S4XIXlCFp37NvelNST4cea357FlxegMhKopXke7Hr6u7/Lh8zroAr2nNM4vCupUt6cncT278p9dt9tly6ssI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9938" name="Picture 2" descr="http://ladombes.free.fr/images/Sports/Golf/Golf%2018%20trous_Mionna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996952"/>
            <a:ext cx="4211960" cy="2990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65096" cy="3240360"/>
          </a:xfrm>
        </p:spPr>
        <p:txBody>
          <a:bodyPr>
            <a:normAutofit/>
          </a:bodyPr>
          <a:lstStyle/>
          <a:p>
            <a:r>
              <a:rPr lang="fr-FR" sz="8000" dirty="0" smtClean="0">
                <a:solidFill>
                  <a:srgbClr val="00B050"/>
                </a:solidFill>
              </a:rPr>
              <a:t>Où se joue le </a:t>
            </a:r>
            <a:br>
              <a:rPr lang="fr-FR" sz="8000" dirty="0" smtClean="0">
                <a:solidFill>
                  <a:srgbClr val="00B050"/>
                </a:solidFill>
              </a:rPr>
            </a:br>
            <a:r>
              <a:rPr lang="fr-FR" sz="8000" dirty="0" smtClean="0">
                <a:solidFill>
                  <a:srgbClr val="00B050"/>
                </a:solidFill>
              </a:rPr>
              <a:t>golf?</a:t>
            </a:r>
            <a:endParaRPr lang="fr-FR" sz="8000" dirty="0">
              <a:solidFill>
                <a:srgbClr val="00B050"/>
              </a:solidFill>
            </a:endParaRPr>
          </a:p>
        </p:txBody>
      </p:sp>
      <p:pic>
        <p:nvPicPr>
          <p:cNvPr id="16386" name="Picture 2" descr="https://www.capi-agglo.fr/var/capiagglo/storage/images/mediatheque/tetieres/tetiere-golf/198929-1-fre-FR/tetiere-gol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588153"/>
            <a:ext cx="9144001" cy="3269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259632" y="332656"/>
            <a:ext cx="6624736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Vous pouvez</a:t>
            </a:r>
            <a:r>
              <a:rPr kumimoji="0" lang="fr-FR" sz="33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 jouer </a:t>
            </a:r>
            <a:r>
              <a:rPr kumimoji="0" lang="fr-FR" sz="33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sur …</a:t>
            </a:r>
            <a:endParaRPr lang="fr-FR" sz="3300" b="1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139952" y="1844824"/>
            <a:ext cx="115212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Votre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err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Wii</a:t>
            </a:r>
            <a:endParaRPr lang="fr-FR" sz="4000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7890" name="Picture 2" descr="http://ecx.images-amazon.com/images/I/41eak-%2B7F-L._SX3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268760"/>
            <a:ext cx="1944216" cy="1892371"/>
          </a:xfrm>
          <a:prstGeom prst="rect">
            <a:avLst/>
          </a:prstGeom>
          <a:noFill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539552" y="3645024"/>
            <a:ext cx="273630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 smtClean="0">
                <a:latin typeface="+mj-lt"/>
                <a:ea typeface="+mj-ea"/>
                <a:cs typeface="+mj-cs"/>
              </a:rPr>
              <a:t>En vérité, le golf se  joue sur un terrain qu’on appelle un Golf. Il en existe des milliers à travers le Monde.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6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 smtClean="0">
                <a:latin typeface="+mj-lt"/>
                <a:ea typeface="+mj-ea"/>
                <a:cs typeface="+mj-cs"/>
              </a:rPr>
              <a:t>Ce sont généralement de très beaux endroits qui nécessitent beaucoup </a:t>
            </a:r>
            <a:r>
              <a:rPr lang="fr-FR" sz="1600" dirty="0" smtClean="0">
                <a:latin typeface="+mj-lt"/>
                <a:ea typeface="+mj-ea"/>
                <a:cs typeface="+mj-cs"/>
              </a:rPr>
              <a:t>d’entretien.</a:t>
            </a:r>
            <a:endParaRPr lang="fr-FR" sz="16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 smtClean="0">
                <a:latin typeface="+mj-lt"/>
                <a:ea typeface="+mj-ea"/>
                <a:cs typeface="+mj-cs"/>
              </a:rPr>
              <a:t>Vous en trouverez 4, autour de Strasbourg.</a:t>
            </a:r>
          </a:p>
        </p:txBody>
      </p:sp>
      <p:pic>
        <p:nvPicPr>
          <p:cNvPr id="37892" name="Picture 4" descr="http://media.topito.com/wp-content/uploads/2012/02/Ocean-Clu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3500" y="3717032"/>
            <a:ext cx="5444508" cy="2232248"/>
          </a:xfrm>
          <a:prstGeom prst="rect">
            <a:avLst/>
          </a:prstGeom>
          <a:noFill/>
        </p:spPr>
      </p:pic>
      <p:pic>
        <p:nvPicPr>
          <p:cNvPr id="17410" name="Picture 2" descr="http://www.cf-network.com/cfan/IMG/jpg/Wii_Sports_03.jpg"/>
          <p:cNvPicPr>
            <a:picLocks noChangeAspect="1" noChangeArrowheads="1"/>
          </p:cNvPicPr>
          <p:nvPr/>
        </p:nvPicPr>
        <p:blipFill>
          <a:blip r:embed="rId5" cstate="print"/>
          <a:srcRect l="25519"/>
          <a:stretch>
            <a:fillRect/>
          </a:stretch>
        </p:blipFill>
        <p:spPr bwMode="auto">
          <a:xfrm>
            <a:off x="5868144" y="1196753"/>
            <a:ext cx="2364821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043608" y="476672"/>
            <a:ext cx="6624736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1" algn="ctr">
              <a:spcBef>
                <a:spcPct val="0"/>
              </a:spcBef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différentes</a:t>
            </a:r>
            <a:r>
              <a:rPr kumimoji="0" lang="fr-FR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zones de jeu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55576" y="2204864"/>
            <a:ext cx="273630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sz="1600" dirty="0" smtClean="0"/>
              <a:t>Le </a:t>
            </a:r>
            <a:r>
              <a:rPr lang="fr-FR" sz="1600" b="1" dirty="0" smtClean="0">
                <a:solidFill>
                  <a:srgbClr val="00B050"/>
                </a:solidFill>
              </a:rPr>
              <a:t>fairway</a:t>
            </a:r>
            <a:r>
              <a:rPr lang="fr-FR" sz="1600" dirty="0" smtClean="0"/>
              <a:t>  est  un chemin qui trace le trajet à utiliser entre le départ et le trou.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755576" y="1268760"/>
            <a:ext cx="4248472" cy="1944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sz="1600" dirty="0" smtClean="0"/>
              <a:t>La </a:t>
            </a:r>
            <a:r>
              <a:rPr lang="fr-FR" sz="1600" b="1" dirty="0" smtClean="0">
                <a:solidFill>
                  <a:srgbClr val="00B050"/>
                </a:solidFill>
              </a:rPr>
              <a:t>zone de départ </a:t>
            </a:r>
            <a:r>
              <a:rPr lang="fr-FR" sz="1600" dirty="0" smtClean="0"/>
              <a:t>: C’est une zone où la pelouse est bien tondue. Il peut y avoir un tapis de fausse herbe lorsque la pelouse est trop abîmée </a:t>
            </a:r>
            <a:r>
              <a:rPr lang="fr-FR" sz="1600" dirty="0" smtClean="0"/>
              <a:t>.</a:t>
            </a:r>
            <a:endParaRPr lang="fr-FR" sz="1600" dirty="0" smtClean="0"/>
          </a:p>
          <a:p>
            <a:pPr lvl="0">
              <a:spcBef>
                <a:spcPct val="20000"/>
              </a:spcBef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Dans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cette zone le joueur a le droit d’utiliser un Tee</a:t>
            </a:r>
            <a:r>
              <a:rPr kumimoji="0" lang="fr-F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986" name="Picture 2" descr="http://www.lamethodebeliveau.com/images/tee_depart.jpg"/>
          <p:cNvPicPr>
            <a:picLocks noChangeAspect="1" noChangeArrowheads="1"/>
          </p:cNvPicPr>
          <p:nvPr/>
        </p:nvPicPr>
        <p:blipFill>
          <a:blip r:embed="rId3" cstate="print"/>
          <a:srcRect r="28848"/>
          <a:stretch>
            <a:fillRect/>
          </a:stretch>
        </p:blipFill>
        <p:spPr bwMode="auto">
          <a:xfrm>
            <a:off x="5364088" y="1340767"/>
            <a:ext cx="2016224" cy="1880235"/>
          </a:xfrm>
          <a:prstGeom prst="rect">
            <a:avLst/>
          </a:prstGeom>
          <a:noFill/>
        </p:spPr>
      </p:pic>
      <p:pic>
        <p:nvPicPr>
          <p:cNvPr id="41988" name="Picture 4" descr="https://chicagoduffer.files.wordpress.com/2012/09/fairway-2-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861048"/>
            <a:ext cx="3672408" cy="2465180"/>
          </a:xfrm>
          <a:prstGeom prst="rect">
            <a:avLst/>
          </a:prstGeom>
          <a:noFill/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4860032" y="4653136"/>
            <a:ext cx="4032448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sz="1600" dirty="0" smtClean="0"/>
              <a:t>Attention si vous visez à côté du Fairway l’herbe est haute  et il est difficile d’en sortir .</a:t>
            </a:r>
          </a:p>
        </p:txBody>
      </p:sp>
      <p:pic>
        <p:nvPicPr>
          <p:cNvPr id="41992" name="Picture 8" descr="http://c.imdoc.fr/1/divers/smeley_grand/photo/0488550048/19512666b0c/smeley_grand-angry-thumbs-smiley-im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717032"/>
            <a:ext cx="1728192" cy="1728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4199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043608" y="476672"/>
            <a:ext cx="6624736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1" algn="ctr">
              <a:spcBef>
                <a:spcPct val="0"/>
              </a:spcBef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différentes</a:t>
            </a:r>
            <a:r>
              <a:rPr kumimoji="0" lang="fr-FR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zones de jeu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788024" y="4005064"/>
            <a:ext cx="3384376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1600" dirty="0" smtClean="0"/>
              <a:t>Le </a:t>
            </a:r>
            <a:r>
              <a:rPr lang="fr-FR" sz="1600" b="1" dirty="0" smtClean="0">
                <a:solidFill>
                  <a:srgbClr val="00B050"/>
                </a:solidFill>
              </a:rPr>
              <a:t>green</a:t>
            </a:r>
            <a:r>
              <a:rPr lang="fr-FR" sz="1600" dirty="0" smtClean="0"/>
              <a:t> : c’est la zone où se trouve le trou. </a:t>
            </a:r>
          </a:p>
          <a:p>
            <a:pPr>
              <a:spcBef>
                <a:spcPct val="20000"/>
              </a:spcBef>
              <a:defRPr/>
            </a:pPr>
            <a:r>
              <a:rPr lang="fr-FR" sz="1600" dirty="0" smtClean="0"/>
              <a:t>Il bénéficie d’un entretien très </a:t>
            </a:r>
            <a:r>
              <a:rPr lang="fr-FR" sz="1600" dirty="0" smtClean="0"/>
              <a:t>spécial. </a:t>
            </a:r>
            <a:endParaRPr lang="fr-FR" sz="1600" dirty="0" smtClean="0"/>
          </a:p>
          <a:p>
            <a:pPr>
              <a:spcBef>
                <a:spcPct val="20000"/>
              </a:spcBef>
              <a:defRPr/>
            </a:pPr>
            <a:r>
              <a:rPr lang="fr-FR" sz="1600" dirty="0" smtClean="0"/>
              <a:t>La pelouse est très dense et </a:t>
            </a:r>
            <a:r>
              <a:rPr lang="fr-FR" sz="1600" dirty="0" smtClean="0"/>
              <a:t>coupée </a:t>
            </a:r>
            <a:r>
              <a:rPr lang="fr-FR" sz="1600" dirty="0" smtClean="0"/>
              <a:t>à </a:t>
            </a:r>
            <a:r>
              <a:rPr lang="fr-FR" sz="1600" dirty="0" smtClean="0"/>
              <a:t>ras. </a:t>
            </a:r>
          </a:p>
          <a:p>
            <a:pPr>
              <a:spcBef>
                <a:spcPct val="20000"/>
              </a:spcBef>
              <a:defRPr/>
            </a:pPr>
            <a:endParaRPr lang="fr-FR" sz="1600" dirty="0" smtClean="0"/>
          </a:p>
          <a:p>
            <a:pPr>
              <a:spcBef>
                <a:spcPct val="20000"/>
              </a:spcBef>
              <a:defRPr/>
            </a:pPr>
            <a:r>
              <a:rPr lang="fr-FR" sz="1600" dirty="0" smtClean="0"/>
              <a:t>I</a:t>
            </a:r>
            <a:r>
              <a:rPr lang="fr-FR" sz="1600" dirty="0" smtClean="0"/>
              <a:t>l </a:t>
            </a:r>
            <a:r>
              <a:rPr lang="fr-FR" sz="1600" dirty="0" smtClean="0"/>
              <a:t>est interdit de courir dessus car c’est une zone </a:t>
            </a:r>
            <a:r>
              <a:rPr lang="fr-FR" sz="1600" dirty="0" smtClean="0"/>
              <a:t>extrêmement </a:t>
            </a:r>
            <a:r>
              <a:rPr lang="fr-FR" sz="1600" dirty="0" smtClean="0"/>
              <a:t>fragile 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187624" y="1268761"/>
            <a:ext cx="3600400" cy="1944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defRPr/>
            </a:pPr>
            <a:r>
              <a:rPr lang="fr-FR" sz="1600" dirty="0" smtClean="0"/>
              <a:t>Le </a:t>
            </a:r>
            <a:r>
              <a:rPr lang="fr-FR" sz="1600" b="1" dirty="0" smtClean="0">
                <a:solidFill>
                  <a:srgbClr val="00B050"/>
                </a:solidFill>
              </a:rPr>
              <a:t>bunker </a:t>
            </a:r>
            <a:r>
              <a:rPr lang="fr-FR" sz="1600" dirty="0" smtClean="0"/>
              <a:t>: </a:t>
            </a:r>
            <a:r>
              <a:rPr lang="fr-FR" sz="1600" dirty="0" smtClean="0"/>
              <a:t>c’est </a:t>
            </a:r>
            <a:r>
              <a:rPr lang="fr-FR" sz="1600" dirty="0" smtClean="0"/>
              <a:t>une zone de sable.</a:t>
            </a:r>
          </a:p>
          <a:p>
            <a:pPr lvl="0" algn="r">
              <a:defRPr/>
            </a:pPr>
            <a:r>
              <a:rPr lang="fr-FR" sz="1600" dirty="0" smtClean="0"/>
              <a:t>C’est un piège dans lequel il ne vaut mieux pas faire tomber sa balle.</a:t>
            </a:r>
          </a:p>
          <a:p>
            <a:pPr lvl="0" algn="r">
              <a:defRPr/>
            </a:pPr>
            <a:endParaRPr lang="fr-FR" sz="1600" dirty="0" smtClean="0"/>
          </a:p>
          <a:p>
            <a:pPr lvl="0" algn="r">
              <a:defRPr/>
            </a:pPr>
            <a:r>
              <a:rPr lang="fr-FR" sz="1600" dirty="0" smtClean="0"/>
              <a:t>C’est aussi le cas pour les lacs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8" descr="https://encrypted-tbn3.gstatic.com/images?q=tbn:ANd9GcSqGZHpPv4V7hOFt-0Behvowr6QmPc1HBO7sUroqkIeJypV4h7L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648262" cy="2088232"/>
          </a:xfrm>
          <a:prstGeom prst="rect">
            <a:avLst/>
          </a:prstGeom>
          <a:noFill/>
        </p:spPr>
      </p:pic>
      <p:pic>
        <p:nvPicPr>
          <p:cNvPr id="44034" name="Picture 2" descr="http://www.universgazons.com/site/images/normal/putting-green-synthetique-real-golf-pro-1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259" y="3429000"/>
            <a:ext cx="3983765" cy="2987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2971</TotalTime>
  <Words>628</Words>
  <Application>Microsoft Office PowerPoint</Application>
  <PresentationFormat>Affichage à l'écran (4:3)</PresentationFormat>
  <Paragraphs>143</Paragraphs>
  <Slides>15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LE GOLF</vt:lpstr>
      <vt:lpstr>Qu’est ce que le golf ?</vt:lpstr>
      <vt:lpstr>Diapositive 3</vt:lpstr>
      <vt:lpstr>Diapositive 4</vt:lpstr>
      <vt:lpstr>Diapositive 5</vt:lpstr>
      <vt:lpstr>Où se joue le  golf?</vt:lpstr>
      <vt:lpstr>Diapositive 7</vt:lpstr>
      <vt:lpstr>Diapositive 8</vt:lpstr>
      <vt:lpstr>Diapositive 9</vt:lpstr>
      <vt:lpstr>Diapositive 10</vt:lpstr>
      <vt:lpstr>Qui peut jouer  au golf ?</vt:lpstr>
      <vt:lpstr>Diapositive 12</vt:lpstr>
      <vt:lpstr>Le matériel du golfeur.</vt:lpstr>
      <vt:lpstr>Pour jouer au golf il faut un matériel spécifique. </vt:lpstr>
      <vt:lpstr>Merci pour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GOLF </dc:title>
  <dc:creator>stalmy</dc:creator>
  <cp:lastModifiedBy>stalmy</cp:lastModifiedBy>
  <cp:revision>103</cp:revision>
  <dcterms:created xsi:type="dcterms:W3CDTF">2014-11-08T15:36:53Z</dcterms:created>
  <dcterms:modified xsi:type="dcterms:W3CDTF">2015-01-18T18:08:27Z</dcterms:modified>
</cp:coreProperties>
</file>