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4" r:id="rId4"/>
    <p:sldId id="257" r:id="rId5"/>
    <p:sldId id="258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909"/>
    <p:restoredTop sz="94664"/>
  </p:normalViewPr>
  <p:slideViewPr>
    <p:cSldViewPr snapToGrid="0" snapToObjects="1">
      <p:cViewPr varScale="1">
        <p:scale>
          <a:sx n="94" d="100"/>
          <a:sy n="94" d="100"/>
        </p:scale>
        <p:origin x="24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EFC57-DF2E-A646-91F6-D2844E0A8D6A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D9B85-37F7-AC4A-9E75-BAB114E169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536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D9B85-37F7-AC4A-9E75-BAB114E169B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20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DE72-F333-B24A-BA5D-395DB69AB5FA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BA3E-DFC4-9B4C-BFE1-1DF019E19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79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DE72-F333-B24A-BA5D-395DB69AB5FA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BA3E-DFC4-9B4C-BFE1-1DF019E19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292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DE72-F333-B24A-BA5D-395DB69AB5FA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BA3E-DFC4-9B4C-BFE1-1DF019E19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42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DE72-F333-B24A-BA5D-395DB69AB5FA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BA3E-DFC4-9B4C-BFE1-1DF019E19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06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DE72-F333-B24A-BA5D-395DB69AB5FA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BA3E-DFC4-9B4C-BFE1-1DF019E19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62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DE72-F333-B24A-BA5D-395DB69AB5FA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BA3E-DFC4-9B4C-BFE1-1DF019E19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83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DE72-F333-B24A-BA5D-395DB69AB5FA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BA3E-DFC4-9B4C-BFE1-1DF019E19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32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DE72-F333-B24A-BA5D-395DB69AB5FA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BA3E-DFC4-9B4C-BFE1-1DF019E19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80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DE72-F333-B24A-BA5D-395DB69AB5FA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BA3E-DFC4-9B4C-BFE1-1DF019E19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69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DE72-F333-B24A-BA5D-395DB69AB5FA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BA3E-DFC4-9B4C-BFE1-1DF019E19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12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DE72-F333-B24A-BA5D-395DB69AB5FA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BA3E-DFC4-9B4C-BFE1-1DF019E19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62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9DE72-F333-B24A-BA5D-395DB69AB5FA}" type="datetimeFigureOut">
              <a:rPr lang="fr-FR" smtClean="0"/>
              <a:t>17/05/2020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7BA3E-DFC4-9B4C-BFE1-1DF019E19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62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13" y="2123915"/>
            <a:ext cx="6643858" cy="473408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70138" y="218086"/>
            <a:ext cx="554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venir Black Oblique"/>
                <a:cs typeface="Avenir Black Oblique"/>
              </a:rPr>
              <a:t>Le renard roux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05333" y="1169808"/>
            <a:ext cx="2272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venir Black Oblique"/>
                <a:cs typeface="Avenir Black Oblique"/>
              </a:rPr>
              <a:t>Clara </a:t>
            </a:r>
            <a:r>
              <a:rPr lang="fr-FR" sz="2800" dirty="0" err="1">
                <a:latin typeface="Avenir Black Oblique"/>
                <a:cs typeface="Avenir Black Oblique"/>
              </a:rPr>
              <a:t>Boisramé</a:t>
            </a:r>
            <a:endParaRPr lang="fr-FR" sz="2800" dirty="0">
              <a:latin typeface="Avenir Black Oblique"/>
              <a:cs typeface="Avenir Black Oblique"/>
            </a:endParaRPr>
          </a:p>
        </p:txBody>
      </p:sp>
    </p:spTree>
    <p:extLst>
      <p:ext uri="{BB962C8B-B14F-4D97-AF65-F5344CB8AC3E}">
        <p14:creationId xmlns:p14="http://schemas.microsoft.com/office/powerpoint/2010/main" val="2902851717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b="1" u="sng" cap="all" dirty="0">
                <a:ln/>
                <a:solidFill>
                  <a:srgbClr val="CC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Espèce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renard roux est un Vulpes Vulpes.</a:t>
            </a:r>
          </a:p>
          <a:p>
            <a:endParaRPr lang="fr-FR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63B8E7C-F23F-0345-B695-B84FB30A4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232025"/>
            <a:ext cx="78232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50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38F5EF-BC6A-2540-884B-C31ED6C50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47058"/>
            <a:ext cx="8229600" cy="5179106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Si l’intelligence est la capacité de s’adapter rapidement à des situations inédites  et d’inventer de nouvelles stratégies de survie, le renard est le champion dans sa catégorie.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68005ED-6D75-0A4C-A37B-9AE1E18EB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027832" y="1"/>
            <a:ext cx="7533522" cy="731836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b="1" u="sng" cap="all" dirty="0">
                <a:ln/>
                <a:solidFill>
                  <a:srgbClr val="CC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intelligence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FBFD16E-6ECB-D44B-B16F-C016C8390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129" y="2906486"/>
            <a:ext cx="3162421" cy="39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31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b="1" u="sng" cap="all" dirty="0">
                <a:ln/>
                <a:solidFill>
                  <a:srgbClr val="CC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Habitat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renard roux est très commun car il s’adapte à des milieux  très variés.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170" name="Picture 2" descr="Image associée">
            <a:extLst>
              <a:ext uri="{FF2B5EF4-FFF2-40B4-BE49-F238E27FC236}">
                <a16:creationId xmlns:a16="http://schemas.microsoft.com/office/drawing/2014/main" id="{6FD1DCB8-54EF-1946-8D03-36D95C396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68" y="2914751"/>
            <a:ext cx="4460733" cy="318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13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arillon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4" name="Carillon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b="1" u="sng" cap="all" dirty="0">
                <a:ln/>
                <a:solidFill>
                  <a:srgbClr val="CC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Technique de chasse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renard roux, contrairement à de nombreux  canidés qui chassent en meute, chasse seul. Il chasse très tôt le matin et très tard le soir.</a:t>
            </a:r>
          </a:p>
        </p:txBody>
      </p:sp>
      <p:pic>
        <p:nvPicPr>
          <p:cNvPr id="2050" name="Picture 2" descr="Le renards roux utiliserait le champ magnétique terrestre pour ...">
            <a:extLst>
              <a:ext uri="{FF2B5EF4-FFF2-40B4-BE49-F238E27FC236}">
                <a16:creationId xmlns:a16="http://schemas.microsoft.com/office/drawing/2014/main" id="{671662BE-20BB-D04D-BF0A-32A96CCFA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129" y="3321076"/>
            <a:ext cx="5673873" cy="298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84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5628" y="241980"/>
            <a:ext cx="8645384" cy="1143000"/>
          </a:xfrm>
          <a:solidFill>
            <a:schemeClr val="bg1"/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tabLst>
                <a:tab pos="1709738" algn="l"/>
              </a:tabLst>
            </a:pPr>
            <a:r>
              <a:rPr lang="fr-FR" b="1" u="sng" cap="all" dirty="0">
                <a:ln/>
                <a:solidFill>
                  <a:srgbClr val="CC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Élevage des jeunes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5628" y="1600200"/>
            <a:ext cx="8229600" cy="4525963"/>
          </a:xfrm>
          <a:solidFill>
            <a:srgbClr val="FFFFFF"/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fr-FR" sz="2400" b="1" cap="all" dirty="0">
                <a:ln w="0"/>
                <a:solidFill>
                  <a:srgbClr val="000000"/>
                </a:solidFill>
                <a:effectLst/>
              </a:rPr>
              <a:t>Pendant les 3 premières semaines les renardeaux ne boivent que du lait maternel.</a:t>
            </a:r>
          </a:p>
        </p:txBody>
      </p:sp>
      <p:pic>
        <p:nvPicPr>
          <p:cNvPr id="1026" name="Picture 2" descr="Faune et flore du pays - Le renard roux">
            <a:extLst>
              <a:ext uri="{FF2B5EF4-FFF2-40B4-BE49-F238E27FC236}">
                <a16:creationId xmlns:a16="http://schemas.microsoft.com/office/drawing/2014/main" id="{6C03328E-9BD3-DB4A-B080-BA38AD037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72" y="3205517"/>
            <a:ext cx="4094328" cy="276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21B8693-7F7E-D943-A3EE-758AD3511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26" y="3205516"/>
            <a:ext cx="3687505" cy="276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70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b="1" u="sng" cap="all" dirty="0">
                <a:ln/>
                <a:solidFill>
                  <a:srgbClr val="CC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 corps du renard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effectLst/>
              </a:rPr>
              <a:t>Le renard roux a un corps allongé avec des membre relativement court par rapport à sa taille.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A430EA5-B4AF-0F49-853D-10FBB6A4F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266" y="3463842"/>
            <a:ext cx="5725777" cy="284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301623"/>
      </p:ext>
    </p:extLst>
  </p:cSld>
  <p:clrMapOvr>
    <a:masterClrMapping/>
  </p:clrMapOvr>
  <p:transition spd="slow"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renard roux a un régime alimentaire </a:t>
            </a:r>
            <a:r>
              <a:rPr lang="fr-FR" dirty="0">
                <a:highlight>
                  <a:srgbClr val="00FF00"/>
                </a:highlight>
              </a:rPr>
              <a:t>omnivore, </a:t>
            </a:r>
            <a:r>
              <a:rPr lang="fr-FR" dirty="0"/>
              <a:t>même s’il fait partie de l’ordre des </a:t>
            </a:r>
            <a:r>
              <a:rPr lang="fr-FR" dirty="0">
                <a:highlight>
                  <a:srgbClr val="00FF00"/>
                </a:highlight>
              </a:rPr>
              <a:t>carnivores. </a:t>
            </a:r>
          </a:p>
          <a:p>
            <a:r>
              <a:rPr lang="fr-FR" dirty="0"/>
              <a:t>Le renard roux a un estomac de faible capacité en comparaison à sa taille. Il doit donc avoir des prises alimentaires fréquentes.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24D8E61-2F6D-DF47-9EEA-E8CC7C00F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268400"/>
            <a:ext cx="822960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b="1" u="sng" cap="all" dirty="0">
                <a:ln/>
                <a:solidFill>
                  <a:srgbClr val="CC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Régime alimentaire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89B9E96-B4EB-FF48-8D12-388B7766069D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u="sng" cap="all" dirty="0">
              <a:ln/>
              <a:solidFill>
                <a:srgbClr val="CCFF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D970E4B-3B14-7347-9313-6D1308602C9B}"/>
              </a:ext>
            </a:extLst>
          </p:cNvPr>
          <p:cNvSpPr txBox="1">
            <a:spLocks/>
          </p:cNvSpPr>
          <p:nvPr/>
        </p:nvSpPr>
        <p:spPr>
          <a:xfrm>
            <a:off x="457200" y="65316"/>
            <a:ext cx="8229600" cy="73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u="sng" cap="all" dirty="0">
              <a:ln/>
              <a:solidFill>
                <a:srgbClr val="CCFF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236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370" cy="4525963"/>
          </a:xfrm>
        </p:spPr>
        <p:txBody>
          <a:bodyPr/>
          <a:lstStyle/>
          <a:p>
            <a:r>
              <a:rPr lang="fr-FR" dirty="0"/>
              <a:t>Wikipédia</a:t>
            </a:r>
          </a:p>
          <a:p>
            <a:r>
              <a:rPr lang="fr-FR" dirty="0"/>
              <a:t>Encyclopédie des carnivores de France</a:t>
            </a:r>
          </a:p>
          <a:p>
            <a:r>
              <a:rPr lang="fr-FR" dirty="0" err="1"/>
              <a:t>www.one-voice.fr</a:t>
            </a:r>
            <a:endParaRPr lang="fr-FR" dirty="0"/>
          </a:p>
          <a:p>
            <a:endParaRPr lang="fr-FR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CA40B6A-BEB9-3F49-8F39-774CD9EDB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643063"/>
            <a:ext cx="3162300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26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191</Words>
  <Application>Microsoft Macintosh PowerPoint</Application>
  <PresentationFormat>Affichage à l'écran (4:3)</PresentationFormat>
  <Paragraphs>23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Avenir Black Oblique</vt:lpstr>
      <vt:lpstr>Calibri</vt:lpstr>
      <vt:lpstr>Thème Office</vt:lpstr>
      <vt:lpstr>Présentation PowerPoint</vt:lpstr>
      <vt:lpstr>Espèce :</vt:lpstr>
      <vt:lpstr>intelligence</vt:lpstr>
      <vt:lpstr>Habitat :</vt:lpstr>
      <vt:lpstr>Technique de chasse :</vt:lpstr>
      <vt:lpstr>Élevage des jeunes </vt:lpstr>
      <vt:lpstr>Le corps du renard</vt:lpstr>
      <vt:lpstr>Régime alimentaire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renard roux</dc:title>
  <dc:creator>Julie Boisramé</dc:creator>
  <cp:lastModifiedBy>Julie Helms</cp:lastModifiedBy>
  <cp:revision>35</cp:revision>
  <dcterms:created xsi:type="dcterms:W3CDTF">2020-03-30T09:26:41Z</dcterms:created>
  <dcterms:modified xsi:type="dcterms:W3CDTF">2020-05-17T08:57:24Z</dcterms:modified>
</cp:coreProperties>
</file>