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19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22-05-01T10:11:25.25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03AED351-069A-4445-A033-5C47202F442A}" emma:medium="tactile" emma:mode="ink">
          <msink:context xmlns:msink="http://schemas.microsoft.com/ink/2010/main" type="inkDrawing" rotatedBoundingBox="10739,26518 16553,23456 16717,23768 10903,26829" semanticType="callout" shapeName="Other">
            <msink:sourceLink direction="with" ref="{46516F07-A315-4E8C-B552-15129305A496}"/>
          </msink:context>
        </emma:interpretation>
      </emma:emma>
    </inkml:annotationXML>
    <inkml:trace contextRef="#ctx0" brushRef="#br0">4816 555,'264'-79,"-105"0,0-1,-80 1,27 26,-53 0,0 26,-53 27,26-26,-26 26,27-26,-27-1,26 27,-26-26,0 26,-26 0,26 0,-27 0,27 0,-26 0,0 0,26 0,-53 26,0 27,0 26,-53-26,0 53,0-26,-52-1,-1 27,-26 26,26-26,27-27,-27 27,-79 26,52-26,-52 53,0-53,53 0,26-27,80-26,-1-27,28 1,25-1,-26 1,53-27,-26 0,26 26,-27-26,1 0,26 0,0 27,-53-1,-106 27,-26 26,0 27,-53-26,-1-1,81 27,-54-27,53 1,53-28,27 1,0-26,-1 26,1 0,-27 0,27 26,-27 0,27-79,26 27,0-1,-27 1,80-27,-26 0,26 26,-27-26,27 0,0-26,0-1,27 1,-1-1,-26-26,27 1,-1-1,1 0,-1 53,-26-27,27 27,-1 0,-26 0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28.36041" units="1/cm"/>
          <inkml:channelProperty channel="Y" name="resolution" value="28.34646" units="1/cm"/>
        </inkml:channelProperties>
      </inkml:inkSource>
      <inkml:timestamp xml:id="ts0" timeString="2022-05-01T10:11:22.23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46516F07-A315-4E8C-B552-15129305A496}" emma:medium="tactile" emma:mode="ink">
          <msink:context xmlns:msink="http://schemas.microsoft.com/ink/2010/main" type="inkDrawing" rotatedBoundingBox="12461,23918 12476,23918 12476,23933 12461,23933" shapeName="Other">
            <msink:destinationLink direction="with" ref="{03AED351-069A-4445-A033-5C47202F442A}"/>
          </msink:context>
        </emma:interpretation>
      </emma:emma>
    </inkml:annotationXML>
    <inkml:trace contextRef="#ctx0" brushRef="#br0">0 0,'0'0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F80BF-9659-47B7-A3AC-208C27E5BF09}" type="datetimeFigureOut">
              <a:rPr lang="fr-FR" smtClean="0"/>
              <a:t>30/04/2022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DF370-9732-4FF7-B9D2-3B0FDB2F1F4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4300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DF370-9732-4FF7-B9D2-3B0FDB2F1F45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5048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DF370-9732-4FF7-B9D2-3B0FDB2F1F45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9640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DF370-9732-4FF7-B9D2-3B0FDB2F1F45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047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6667-42B5-422E-953E-E4ED239CDF7B}" type="datetimeFigureOut">
              <a:rPr lang="fr-FR" smtClean="0"/>
              <a:t>30/04/2022</a:t>
            </a:fld>
            <a:endParaRPr lang="fr-FR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CE0FA1-3809-4593-B51A-C36D3D9BABA5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6667-42B5-422E-953E-E4ED239CDF7B}" type="datetimeFigureOut">
              <a:rPr lang="fr-FR" smtClean="0"/>
              <a:t>30/04/2022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E0FA1-3809-4593-B51A-C36D3D9BABA5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6667-42B5-422E-953E-E4ED239CDF7B}" type="datetimeFigureOut">
              <a:rPr lang="fr-FR" smtClean="0"/>
              <a:t>30/04/2022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E0FA1-3809-4593-B51A-C36D3D9BABA5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6667-42B5-422E-953E-E4ED239CDF7B}" type="datetimeFigureOut">
              <a:rPr lang="fr-FR" smtClean="0"/>
              <a:t>30/04/2022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E0FA1-3809-4593-B51A-C36D3D9BABA5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6667-42B5-422E-953E-E4ED239CDF7B}" type="datetimeFigureOut">
              <a:rPr lang="fr-FR" smtClean="0"/>
              <a:t>30/04/2022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E0FA1-3809-4593-B51A-C36D3D9BABA5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6667-42B5-422E-953E-E4ED239CDF7B}" type="datetimeFigureOut">
              <a:rPr lang="fr-FR" smtClean="0"/>
              <a:t>30/04/2022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E0FA1-3809-4593-B51A-C36D3D9BABA5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6667-42B5-422E-953E-E4ED239CDF7B}" type="datetimeFigureOut">
              <a:rPr lang="fr-FR" smtClean="0"/>
              <a:t>30/04/2022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E0FA1-3809-4593-B51A-C36D3D9BABA5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6667-42B5-422E-953E-E4ED239CDF7B}" type="datetimeFigureOut">
              <a:rPr lang="fr-FR" smtClean="0"/>
              <a:t>30/04/2022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E0FA1-3809-4593-B51A-C36D3D9BABA5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6667-42B5-422E-953E-E4ED239CDF7B}" type="datetimeFigureOut">
              <a:rPr lang="fr-FR" smtClean="0"/>
              <a:t>30/04/2022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E0FA1-3809-4593-B51A-C36D3D9BABA5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6667-42B5-422E-953E-E4ED239CDF7B}" type="datetimeFigureOut">
              <a:rPr lang="fr-FR" smtClean="0"/>
              <a:t>30/04/2022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E0FA1-3809-4593-B51A-C36D3D9BABA5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6667-42B5-422E-953E-E4ED239CDF7B}" type="datetimeFigureOut">
              <a:rPr lang="fr-FR" smtClean="0"/>
              <a:t>30/04/2022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E0FA1-3809-4593-B51A-C36D3D9BABA5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E396667-42B5-422E-953E-E4ED239CDF7B}" type="datetimeFigureOut">
              <a:rPr lang="fr-FR" smtClean="0"/>
              <a:t>30/04/2022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9CE0FA1-3809-4593-B51A-C36D3D9BABA5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2.pn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7.emf"/><Relationship Id="rId4" Type="http://schemas.openxmlformats.org/officeDocument/2006/relationships/image" Target="../media/image3.jpeg"/><Relationship Id="rId9" Type="http://schemas.openxmlformats.org/officeDocument/2006/relationships/customXml" Target="../ink/ink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772400" cy="2232248"/>
          </a:xfrm>
        </p:spPr>
        <p:txBody>
          <a:bodyPr/>
          <a:lstStyle/>
          <a:p>
            <a:r>
              <a:rPr lang="fr-FR" dirty="0" smtClean="0"/>
              <a:t>Les frères </a:t>
            </a:r>
            <a:r>
              <a:rPr lang="fr-FR" dirty="0" smtClean="0"/>
              <a:t>Bogdanoff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298" y="3761829"/>
            <a:ext cx="4896544" cy="309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media.sudouest.fr/1930791/1200x-1/so-5ed9ed4d66a4bdad303d6f04-ph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4976" y="-1543316"/>
            <a:ext cx="5247680" cy="376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1829"/>
            <a:ext cx="4318298" cy="309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559821" y="10413776"/>
            <a:ext cx="45719" cy="29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Encre 5"/>
              <p14:cNvContentPartPr/>
              <p14:nvPr/>
            </p14:nvContentPartPr>
            <p14:xfrm>
              <a:off x="3905100" y="8486910"/>
              <a:ext cx="2076840" cy="1133640"/>
            </p14:xfrm>
          </p:contentPart>
        </mc:Choice>
        <mc:Fallback>
          <p:pic>
            <p:nvPicPr>
              <p:cNvPr id="6" name="Encre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93220" y="8475030"/>
                <a:ext cx="2100600" cy="115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Encre 6"/>
              <p14:cNvContentPartPr/>
              <p14:nvPr/>
            </p14:nvContentPartPr>
            <p14:xfrm>
              <a:off x="4486140" y="8610750"/>
              <a:ext cx="360" cy="360"/>
            </p14:xfrm>
          </p:contentPart>
        </mc:Choice>
        <mc:Fallback>
          <p:pic>
            <p:nvPicPr>
              <p:cNvPr id="7" name="Encre 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74260" y="8598870"/>
                <a:ext cx="24120" cy="2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3591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387424"/>
            <a:ext cx="8229600" cy="1600200"/>
          </a:xfrm>
        </p:spPr>
        <p:txBody>
          <a:bodyPr/>
          <a:lstStyle/>
          <a:p>
            <a:r>
              <a:rPr lang="fr-FR" dirty="0" smtClean="0"/>
              <a:t>Mask singer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Costume perroquet</a:t>
            </a:r>
          </a:p>
          <a:p>
            <a:r>
              <a:rPr lang="fr-FR" dirty="0" smtClean="0"/>
              <a:t>Eliminés au deuxième tour</a:t>
            </a:r>
          </a:p>
          <a:p>
            <a:r>
              <a:rPr lang="fr-FR" dirty="0" smtClean="0"/>
              <a:t>Cela change de leurs habitudes sérieuses</a:t>
            </a:r>
          </a:p>
          <a:p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7" y="3317103"/>
            <a:ext cx="2760663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6287"/>
            <a:ext cx="6383337" cy="354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72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531440"/>
            <a:ext cx="8229600" cy="1600200"/>
          </a:xfrm>
        </p:spPr>
        <p:txBody>
          <a:bodyPr/>
          <a:lstStyle/>
          <a:p>
            <a:r>
              <a:rPr lang="fr-FR" dirty="0" smtClean="0"/>
              <a:t>Leur mort: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124744"/>
            <a:ext cx="8229600" cy="4525963"/>
          </a:xfrm>
        </p:spPr>
        <p:txBody>
          <a:bodyPr/>
          <a:lstStyle/>
          <a:p>
            <a:r>
              <a:rPr lang="fr-FR" dirty="0" smtClean="0"/>
              <a:t>Morts du covid – 19 car non vaccinés</a:t>
            </a:r>
          </a:p>
          <a:p>
            <a:r>
              <a:rPr lang="fr-FR" dirty="0" smtClean="0"/>
              <a:t>Grishka est mort 6  jours avant Igor</a:t>
            </a:r>
          </a:p>
          <a:p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420888"/>
            <a:ext cx="9144000" cy="447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330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-315416"/>
            <a:ext cx="8229600" cy="1600200"/>
          </a:xfrm>
        </p:spPr>
        <p:txBody>
          <a:bodyPr/>
          <a:lstStyle/>
          <a:p>
            <a:r>
              <a:rPr lang="fr-FR" dirty="0" smtClean="0"/>
              <a:t>Chirurgie esthétique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800" dirty="0" smtClean="0"/>
              <a:t>Je vais vous expliquer le changement de visage , les raisons et vous faire passer des photos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3548740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24544" y="-603448"/>
            <a:ext cx="8229600" cy="1600200"/>
          </a:xfrm>
        </p:spPr>
        <p:txBody>
          <a:bodyPr/>
          <a:lstStyle/>
          <a:p>
            <a:r>
              <a:rPr lang="fr-FR" dirty="0"/>
              <a:t>Q</a:t>
            </a:r>
            <a:r>
              <a:rPr lang="fr-FR" dirty="0" smtClean="0"/>
              <a:t>uizz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24128" y="4077072"/>
            <a:ext cx="3045024" cy="266429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fr-FR" b="1" u="sng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17605" y="1484784"/>
            <a:ext cx="3036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Quand est mort Grishka ?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83568" y="1854116"/>
            <a:ext cx="3384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Il est mort le 28 décembre 2021 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83568" y="2209276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Quelle </a:t>
            </a:r>
            <a:r>
              <a:rPr lang="fr-FR" dirty="0"/>
              <a:t>émission </a:t>
            </a:r>
            <a:r>
              <a:rPr lang="fr-FR" dirty="0" smtClean="0"/>
              <a:t>présentaient-ils?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717605" y="2578608"/>
            <a:ext cx="2694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Ils </a:t>
            </a:r>
            <a:r>
              <a:rPr lang="fr-FR" dirty="0">
                <a:solidFill>
                  <a:srgbClr val="00B050"/>
                </a:solidFill>
              </a:rPr>
              <a:t>présentaient Temps X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83568" y="2947940"/>
            <a:ext cx="3306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Combien d’enfants avait Igor ?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683568" y="3317272"/>
            <a:ext cx="1919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Il avait 6 enfants.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84247" y="3686604"/>
            <a:ext cx="4073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Sous quels masques se </a:t>
            </a:r>
            <a:r>
              <a:rPr lang="fr-FR" dirty="0" smtClean="0"/>
              <a:t>cachaient–ils </a:t>
            </a:r>
            <a:r>
              <a:rPr lang="fr-FR" dirty="0"/>
              <a:t>?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84247" y="4055936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Ils se cachaient sous le perroquet</a:t>
            </a:r>
            <a:r>
              <a:rPr lang="fr-FR" dirty="0"/>
              <a:t>.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43492" y="4423471"/>
            <a:ext cx="3440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Ils </a:t>
            </a:r>
            <a:r>
              <a:rPr lang="fr-FR" dirty="0"/>
              <a:t>étaient passionnés par quoi ?</a:t>
            </a:r>
          </a:p>
          <a:p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683568" y="4746636"/>
            <a:ext cx="5772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Il étaient passionnés par la cosmologie et la mécanique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585" y="548680"/>
            <a:ext cx="4242562" cy="424256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7463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-531440"/>
            <a:ext cx="8229600" cy="1600200"/>
          </a:xfrm>
        </p:spPr>
        <p:txBody>
          <a:bodyPr/>
          <a:lstStyle/>
          <a:p>
            <a:r>
              <a:rPr lang="fr-FR" sz="6600" dirty="0" smtClean="0"/>
              <a:t>Le </a:t>
            </a:r>
            <a:r>
              <a:rPr lang="fr-FR" sz="6600" dirty="0" smtClean="0"/>
              <a:t>sommaire</a:t>
            </a:r>
            <a:endParaRPr lang="fr-FR" sz="6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Leur </a:t>
            </a:r>
            <a:r>
              <a:rPr lang="fr-FR" dirty="0" smtClean="0"/>
              <a:t>naissance</a:t>
            </a:r>
            <a:endParaRPr lang="fr-FR" dirty="0" smtClean="0"/>
          </a:p>
          <a:p>
            <a:r>
              <a:rPr lang="fr-FR" dirty="0" smtClean="0"/>
              <a:t>Leur famille</a:t>
            </a:r>
            <a:endParaRPr lang="fr-FR" dirty="0" smtClean="0"/>
          </a:p>
          <a:p>
            <a:r>
              <a:rPr lang="fr-FR" dirty="0" smtClean="0"/>
              <a:t>Par quoi sont-ils passionnés ?</a:t>
            </a:r>
            <a:endParaRPr lang="fr-FR" dirty="0" smtClean="0"/>
          </a:p>
          <a:p>
            <a:r>
              <a:rPr lang="fr-FR" dirty="0" smtClean="0"/>
              <a:t>Comment </a:t>
            </a:r>
            <a:r>
              <a:rPr lang="fr-FR" dirty="0" smtClean="0"/>
              <a:t>sont–ils </a:t>
            </a:r>
            <a:r>
              <a:rPr lang="fr-FR" dirty="0" smtClean="0"/>
              <a:t>devenus </a:t>
            </a:r>
            <a:r>
              <a:rPr lang="fr-FR" dirty="0" smtClean="0"/>
              <a:t>célèbres ?</a:t>
            </a:r>
            <a:endParaRPr lang="fr-FR" dirty="0" smtClean="0"/>
          </a:p>
          <a:p>
            <a:r>
              <a:rPr lang="fr-FR" dirty="0" smtClean="0"/>
              <a:t>Leur </a:t>
            </a:r>
            <a:r>
              <a:rPr lang="fr-FR" dirty="0" smtClean="0"/>
              <a:t>métier </a:t>
            </a:r>
            <a:r>
              <a:rPr lang="fr-FR" dirty="0" smtClean="0"/>
              <a:t>d’</a:t>
            </a:r>
            <a:r>
              <a:rPr lang="fr-FR" dirty="0" smtClean="0"/>
              <a:t>a</a:t>
            </a:r>
            <a:r>
              <a:rPr lang="fr-FR" dirty="0" smtClean="0"/>
              <a:t>nimateurs télé</a:t>
            </a:r>
            <a:endParaRPr lang="fr-FR" dirty="0" smtClean="0"/>
          </a:p>
          <a:p>
            <a:r>
              <a:rPr lang="fr-FR" dirty="0" smtClean="0"/>
              <a:t>Leur </a:t>
            </a:r>
            <a:r>
              <a:rPr lang="fr-FR" dirty="0" smtClean="0"/>
              <a:t>passage sur Mask </a:t>
            </a:r>
            <a:r>
              <a:rPr lang="fr-FR" dirty="0" smtClean="0"/>
              <a:t>Singer</a:t>
            </a:r>
            <a:endParaRPr lang="fr-FR" dirty="0" smtClean="0"/>
          </a:p>
          <a:p>
            <a:r>
              <a:rPr lang="fr-FR" dirty="0" smtClean="0"/>
              <a:t>Leur mort</a:t>
            </a:r>
          </a:p>
          <a:p>
            <a:r>
              <a:rPr lang="fr-FR" dirty="0" smtClean="0"/>
              <a:t>La chirurgie esthétique</a:t>
            </a:r>
            <a:endParaRPr lang="fr-FR" dirty="0" smtClean="0"/>
          </a:p>
          <a:p>
            <a:r>
              <a:rPr lang="fr-FR" dirty="0" smtClean="0"/>
              <a:t>Et un petit quizz </a:t>
            </a:r>
            <a:endParaRPr lang="fr-FR" dirty="0" smtClean="0"/>
          </a:p>
          <a:p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1326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922114"/>
          </a:xfrm>
        </p:spPr>
        <p:txBody>
          <a:bodyPr/>
          <a:lstStyle/>
          <a:p>
            <a:r>
              <a:rPr lang="fr-FR" dirty="0" smtClean="0"/>
              <a:t>Leur naissance</a:t>
            </a:r>
            <a:endParaRPr lang="fr-FR" dirty="0" smtClean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196752"/>
            <a:ext cx="8229600" cy="1512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Igor </a:t>
            </a:r>
            <a:r>
              <a:rPr lang="fr-FR" dirty="0" smtClean="0"/>
              <a:t>et Grishka sont nés le 29aout 1949,</a:t>
            </a:r>
          </a:p>
          <a:p>
            <a:pPr marL="0" indent="0">
              <a:buNone/>
            </a:pPr>
            <a:r>
              <a:rPr lang="fr-FR" dirty="0" smtClean="0"/>
              <a:t>Ils sont jumeaux,</a:t>
            </a:r>
          </a:p>
          <a:p>
            <a:pPr marL="0" indent="0">
              <a:buNone/>
            </a:pPr>
            <a:r>
              <a:rPr lang="fr-FR" dirty="0" smtClean="0"/>
              <a:t>Igor est né le premier, 40 min avant son frère !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0" t="622" r="2500" b="4681"/>
          <a:stretch/>
        </p:blipFill>
        <p:spPr bwMode="auto">
          <a:xfrm>
            <a:off x="-252536" y="2636912"/>
            <a:ext cx="9396536" cy="435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82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/>
          <a:lstStyle/>
          <a:p>
            <a:r>
              <a:rPr lang="fr-FR" dirty="0" smtClean="0"/>
              <a:t>Famille d’Igor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556792"/>
            <a:ext cx="8229600" cy="4525963"/>
          </a:xfrm>
        </p:spPr>
        <p:txBody>
          <a:bodyPr/>
          <a:lstStyle/>
          <a:p>
            <a:r>
              <a:rPr lang="fr-FR" dirty="0" smtClean="0"/>
              <a:t>Igor est père de 6 </a:t>
            </a:r>
            <a:r>
              <a:rPr lang="fr-FR" dirty="0" smtClean="0"/>
              <a:t>enfants</a:t>
            </a:r>
            <a:endParaRPr lang="fr-FR" dirty="0" smtClean="0"/>
          </a:p>
          <a:p>
            <a:r>
              <a:rPr lang="fr-FR" dirty="0" smtClean="0"/>
              <a:t>Sa femme est Amélie de Bourdon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4" b="4540"/>
          <a:stretch/>
        </p:blipFill>
        <p:spPr bwMode="auto">
          <a:xfrm>
            <a:off x="0" y="2852936"/>
            <a:ext cx="3503860" cy="4014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760" y="2852936"/>
            <a:ext cx="5678240" cy="4005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15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34627"/>
            <a:ext cx="8229600" cy="1143000"/>
          </a:xfrm>
        </p:spPr>
        <p:txBody>
          <a:bodyPr/>
          <a:lstStyle/>
          <a:p>
            <a:r>
              <a:rPr lang="fr-FR" sz="4800" dirty="0" smtClean="0"/>
              <a:t>Famille de </a:t>
            </a:r>
            <a:r>
              <a:rPr lang="fr-FR" sz="4800" dirty="0" err="1" smtClean="0"/>
              <a:t>Grichka</a:t>
            </a:r>
            <a:endParaRPr lang="fr-FR" sz="4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980728"/>
            <a:ext cx="10263361" cy="3665805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 </a:t>
            </a:r>
          </a:p>
          <a:p>
            <a:r>
              <a:rPr lang="fr-FR" dirty="0" smtClean="0"/>
              <a:t>Sa femme se nomme Chayma</a:t>
            </a:r>
            <a:endParaRPr lang="fr-FR" dirty="0" smtClean="0"/>
          </a:p>
          <a:p>
            <a:r>
              <a:rPr lang="fr-FR" dirty="0" smtClean="0"/>
              <a:t>Il n’a jamais eu d’enfants </a:t>
            </a:r>
            <a:r>
              <a:rPr lang="fr-FR" dirty="0" smtClean="0"/>
              <a:t>contrairement </a:t>
            </a:r>
            <a:r>
              <a:rPr lang="fr-FR" dirty="0" smtClean="0"/>
              <a:t>à son frère.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955" y="2708920"/>
            <a:ext cx="4104456" cy="418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08920"/>
            <a:ext cx="5034955" cy="418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648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229600" cy="1143000"/>
          </a:xfrm>
        </p:spPr>
        <p:txBody>
          <a:bodyPr/>
          <a:lstStyle/>
          <a:p>
            <a:r>
              <a:rPr lang="fr-FR" dirty="0" smtClean="0"/>
              <a:t>Leurs famille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052736"/>
            <a:ext cx="8229600" cy="4525963"/>
          </a:xfrm>
        </p:spPr>
        <p:txBody>
          <a:bodyPr/>
          <a:lstStyle/>
          <a:p>
            <a:r>
              <a:rPr lang="fr-FR" dirty="0" smtClean="0"/>
              <a:t>La mère </a:t>
            </a:r>
            <a:r>
              <a:rPr lang="fr-FR" dirty="0" smtClean="0"/>
              <a:t>des deux </a:t>
            </a:r>
            <a:r>
              <a:rPr lang="fr-FR" dirty="0" smtClean="0"/>
              <a:t>frères </a:t>
            </a:r>
            <a:r>
              <a:rPr lang="fr-FR" dirty="0" smtClean="0"/>
              <a:t>s’appelle </a:t>
            </a:r>
            <a:r>
              <a:rPr lang="fr-FR" dirty="0" smtClean="0"/>
              <a:t>Maria Dolores Fanzyka </a:t>
            </a:r>
            <a:r>
              <a:rPr lang="fr-FR" dirty="0" smtClean="0"/>
              <a:t>Kolawska.</a:t>
            </a:r>
            <a:endParaRPr lang="fr-FR" dirty="0" smtClean="0"/>
          </a:p>
          <a:p>
            <a:r>
              <a:rPr lang="fr-FR" dirty="0" smtClean="0"/>
              <a:t>Et leur père s’appelle Youri Ostasenko Bogdanoff</a:t>
            </a:r>
          </a:p>
          <a:p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521"/>
          <a:stretch/>
        </p:blipFill>
        <p:spPr bwMode="auto">
          <a:xfrm>
            <a:off x="-108520" y="2492896"/>
            <a:ext cx="9252520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80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96552" y="-531440"/>
            <a:ext cx="9803432" cy="1600200"/>
          </a:xfrm>
        </p:spPr>
        <p:txBody>
          <a:bodyPr/>
          <a:lstStyle/>
          <a:p>
            <a:r>
              <a:rPr lang="fr-FR" dirty="0" smtClean="0"/>
              <a:t>Par quoi sont-ils passionnés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484784"/>
            <a:ext cx="8229600" cy="4525963"/>
          </a:xfrm>
        </p:spPr>
        <p:txBody>
          <a:bodyPr/>
          <a:lstStyle/>
          <a:p>
            <a:r>
              <a:rPr lang="fr-FR" dirty="0" smtClean="0"/>
              <a:t>Les frères Bogdanoff sont </a:t>
            </a:r>
            <a:r>
              <a:rPr lang="fr-FR" dirty="0" smtClean="0"/>
              <a:t>passionnés </a:t>
            </a:r>
            <a:r>
              <a:rPr lang="fr-FR" dirty="0" smtClean="0"/>
              <a:t>par : </a:t>
            </a:r>
            <a:endParaRPr lang="fr-FR" dirty="0" smtClean="0"/>
          </a:p>
          <a:p>
            <a:r>
              <a:rPr lang="fr-FR" dirty="0" smtClean="0"/>
              <a:t>La mécanique</a:t>
            </a:r>
          </a:p>
          <a:p>
            <a:r>
              <a:rPr lang="fr-FR" dirty="0" smtClean="0"/>
              <a:t>La </a:t>
            </a:r>
            <a:r>
              <a:rPr lang="fr-FR" dirty="0" smtClean="0"/>
              <a:t>cosmologie</a:t>
            </a:r>
            <a:endParaRPr lang="fr-FR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501008"/>
            <a:ext cx="9252519" cy="343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004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flipV="1">
            <a:off x="511460" y="1647824"/>
            <a:ext cx="8229600" cy="6029647"/>
          </a:xfrm>
        </p:spPr>
        <p:txBody>
          <a:bodyPr/>
          <a:lstStyle/>
          <a:p>
            <a:r>
              <a:rPr lang="fr-FR" dirty="0" smtClean="0"/>
              <a:t>COMMENT SONT –ILS DEVENUS CELEBRES:</a:t>
            </a: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5681" y="2148442"/>
            <a:ext cx="4572638" cy="342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2913"/>
            <a:ext cx="4572000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65313"/>
            <a:ext cx="4572000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88" y="33894"/>
            <a:ext cx="9468544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57053" y="5148650"/>
            <a:ext cx="2128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Il ont présentée une des première émission Française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53799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-603448"/>
            <a:ext cx="8229600" cy="1600200"/>
          </a:xfrm>
        </p:spPr>
        <p:txBody>
          <a:bodyPr/>
          <a:lstStyle/>
          <a:p>
            <a:r>
              <a:rPr lang="fr-FR" dirty="0" smtClean="0"/>
              <a:t>Animateurs télé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124744"/>
            <a:ext cx="8229600" cy="4525963"/>
          </a:xfrm>
        </p:spPr>
        <p:txBody>
          <a:bodyPr/>
          <a:lstStyle/>
          <a:p>
            <a:pPr lvl="1"/>
            <a:r>
              <a:rPr lang="fr-FR" sz="2000" dirty="0" smtClean="0"/>
              <a:t>Présentaient l’émission Temps X sur TF1</a:t>
            </a:r>
          </a:p>
          <a:p>
            <a:pPr lvl="1"/>
            <a:r>
              <a:rPr lang="fr-FR" sz="2000" dirty="0" smtClean="0"/>
              <a:t>Vulgarisation scientifique </a:t>
            </a:r>
          </a:p>
          <a:p>
            <a:pPr lvl="1"/>
            <a:r>
              <a:rPr lang="fr-FR" sz="2000" dirty="0" smtClean="0"/>
              <a:t>Commence le 6 avril 1979 </a:t>
            </a:r>
          </a:p>
          <a:p>
            <a:pPr lvl="1"/>
            <a:r>
              <a:rPr lang="fr-FR" sz="2000" dirty="0" smtClean="0"/>
              <a:t>Termine le 27 juin 1987</a:t>
            </a:r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9"/>
            <a:ext cx="9144000" cy="379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259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écutif">
  <a:themeElements>
    <a:clrScheme name="Exécutif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écutif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écutif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2120</TotalTime>
  <Words>281</Words>
  <Application>Microsoft Office PowerPoint</Application>
  <PresentationFormat>Affichage à l'écran (4:3)</PresentationFormat>
  <Paragraphs>60</Paragraphs>
  <Slides>13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Exécutif</vt:lpstr>
      <vt:lpstr>Les frères Bogdanoff</vt:lpstr>
      <vt:lpstr>Le sommaire</vt:lpstr>
      <vt:lpstr>Leur naissance</vt:lpstr>
      <vt:lpstr>Famille d’Igor</vt:lpstr>
      <vt:lpstr>Famille de Grichka</vt:lpstr>
      <vt:lpstr>Leurs famille </vt:lpstr>
      <vt:lpstr>Par quoi sont-ils passionnés ?</vt:lpstr>
      <vt:lpstr>COMMENT SONT –ILS DEVENUS CELEBRES:</vt:lpstr>
      <vt:lpstr>Animateurs télé</vt:lpstr>
      <vt:lpstr>Mask singer</vt:lpstr>
      <vt:lpstr>Leur mort:</vt:lpstr>
      <vt:lpstr>Chirurgie esthétique</vt:lpstr>
      <vt:lpstr>Quizz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frères Bogdanoff:</dc:title>
  <dc:creator>Olivier</dc:creator>
  <cp:lastModifiedBy>Olivier</cp:lastModifiedBy>
  <cp:revision>46</cp:revision>
  <dcterms:created xsi:type="dcterms:W3CDTF">2022-04-21T09:20:33Z</dcterms:created>
  <dcterms:modified xsi:type="dcterms:W3CDTF">2022-05-01T17:45:04Z</dcterms:modified>
</cp:coreProperties>
</file>