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3F"/>
    <a:srgbClr val="E364FF"/>
    <a:srgbClr val="23C9FF"/>
    <a:srgbClr val="90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98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05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9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26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9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54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38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73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2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33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06AE-104E-AA4C-9236-44D07C2D4136}" type="datetimeFigureOut">
              <a:rPr lang="fr-FR" smtClean="0"/>
              <a:t>08/05/17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45BB8-064F-E34B-BDA8-30CF6A6F4C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16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80397"/>
            <a:ext cx="7772400" cy="1470025"/>
          </a:xfrm>
        </p:spPr>
        <p:txBody>
          <a:bodyPr/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CONDYLURE ÉTOILÉ</a:t>
            </a: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2901814" y="2670593"/>
            <a:ext cx="4870586" cy="3797961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18360" y="4104656"/>
            <a:ext cx="2621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i="1" dirty="0" smtClean="0">
                <a:solidFill>
                  <a:srgbClr val="AFFF3F"/>
                </a:solidFill>
                <a:latin typeface="Times"/>
                <a:cs typeface="Times"/>
              </a:rPr>
              <a:t>Taupe nord-américaine</a:t>
            </a:r>
          </a:p>
          <a:p>
            <a:pPr marL="285750" indent="-285750">
              <a:buFontTx/>
              <a:buChar char="-"/>
            </a:pPr>
            <a:r>
              <a:rPr lang="fr-FR" i="1" dirty="0" smtClean="0">
                <a:solidFill>
                  <a:srgbClr val="AFFF3F"/>
                </a:solidFill>
                <a:latin typeface="Times"/>
                <a:cs typeface="Times"/>
              </a:rPr>
              <a:t>Mammifère placentaire</a:t>
            </a:r>
          </a:p>
          <a:p>
            <a:pPr marL="285750" indent="-285750">
              <a:buFontTx/>
              <a:buChar char="-"/>
            </a:pPr>
            <a:r>
              <a:rPr lang="fr-FR" i="1" dirty="0" smtClean="0">
                <a:solidFill>
                  <a:srgbClr val="AFFF3F"/>
                </a:solidFill>
                <a:latin typeface="Times"/>
                <a:cs typeface="Times"/>
              </a:rPr>
              <a:t>Animal fouisseur</a:t>
            </a:r>
            <a:endParaRPr lang="fr-FR" i="1" dirty="0">
              <a:solidFill>
                <a:srgbClr val="AFFF3F"/>
              </a:solidFill>
              <a:latin typeface="Times"/>
              <a:cs typeface="Times"/>
            </a:endParaRPr>
          </a:p>
        </p:txBody>
      </p:sp>
      <p:pic>
        <p:nvPicPr>
          <p:cNvPr id="4" name="Image 3" descr="condyl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4" y="1528806"/>
            <a:ext cx="4078828" cy="228280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64820" y="5830327"/>
            <a:ext cx="6400800" cy="1020650"/>
          </a:xfrm>
        </p:spPr>
        <p:txBody>
          <a:bodyPr/>
          <a:lstStyle/>
          <a:p>
            <a:r>
              <a:rPr lang="fr-FR" dirty="0" smtClean="0">
                <a:solidFill>
                  <a:srgbClr val="90FFD5"/>
                </a:solidFill>
              </a:rPr>
              <a:t>              Nina SCHMITT 2017</a:t>
            </a:r>
            <a:r>
              <a:rPr lang="fr-FR" dirty="0">
                <a:solidFill>
                  <a:srgbClr val="90FFD5"/>
                </a:solidFill>
              </a:rPr>
              <a:t> </a:t>
            </a:r>
            <a:r>
              <a:rPr lang="fr-FR" dirty="0" smtClean="0">
                <a:solidFill>
                  <a:srgbClr val="90FFD5"/>
                </a:solidFill>
              </a:rPr>
              <a:t>CM1C</a:t>
            </a:r>
            <a:endParaRPr lang="fr-FR" dirty="0">
              <a:solidFill>
                <a:srgbClr val="90F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69742"/>
            <a:ext cx="7772400" cy="1118812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FIN</a:t>
            </a: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Capture d’écran 2017-05-08 à 12.2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41" y="3115488"/>
            <a:ext cx="3559587" cy="3579399"/>
          </a:xfrm>
          <a:prstGeom prst="rect">
            <a:avLst/>
          </a:prstGeom>
        </p:spPr>
      </p:pic>
      <p:sp>
        <p:nvSpPr>
          <p:cNvPr id="6" name="Coeur 5"/>
          <p:cNvSpPr/>
          <p:nvPr/>
        </p:nvSpPr>
        <p:spPr>
          <a:xfrm>
            <a:off x="5709538" y="2326680"/>
            <a:ext cx="2645031" cy="2586496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0000FF"/>
              </a:solidFill>
            </a:endParaRP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 smtClean="0">
                <a:solidFill>
                  <a:srgbClr val="0000FF"/>
                </a:solidFill>
              </a:rPr>
              <a:t>Merci de votre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attention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</a:rPr>
              <a:t>NINA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277935"/>
            <a:ext cx="7772400" cy="1470025"/>
          </a:xfrm>
        </p:spPr>
        <p:txBody>
          <a:bodyPr/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DESCRIPTION</a:t>
            </a: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914" y="1902580"/>
            <a:ext cx="4149736" cy="848200"/>
          </a:xfrm>
        </p:spPr>
        <p:txBody>
          <a:bodyPr>
            <a:noAutofit/>
          </a:bodyPr>
          <a:lstStyle/>
          <a:p>
            <a:pPr algn="l"/>
            <a:r>
              <a:rPr lang="fr-FR" sz="1800" dirty="0" smtClean="0">
                <a:solidFill>
                  <a:srgbClr val="90FFD5"/>
                </a:solidFill>
              </a:rPr>
              <a:t>- Longueur : 17-20 cm</a:t>
            </a:r>
          </a:p>
          <a:p>
            <a:pPr algn="l"/>
            <a:r>
              <a:rPr lang="fr-FR" sz="1800" dirty="0" smtClean="0">
                <a:solidFill>
                  <a:srgbClr val="90FFD5"/>
                </a:solidFill>
              </a:rPr>
              <a:t>- Poids : 35-75 g</a:t>
            </a:r>
          </a:p>
          <a:p>
            <a:pPr algn="l"/>
            <a:r>
              <a:rPr lang="fr-FR" sz="1800" dirty="0" smtClean="0">
                <a:solidFill>
                  <a:srgbClr val="90FFD5"/>
                </a:solidFill>
              </a:rPr>
              <a:t>- Queue 1/3 taille </a:t>
            </a:r>
            <a:endParaRPr lang="fr-FR" sz="1800" dirty="0">
              <a:solidFill>
                <a:srgbClr val="90FFD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Capture d’écran 2017-05-04 à 18.41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79" y="4540221"/>
            <a:ext cx="3964776" cy="1668820"/>
          </a:xfrm>
          <a:prstGeom prst="rect">
            <a:avLst/>
          </a:prstGeom>
        </p:spPr>
      </p:pic>
      <p:pic>
        <p:nvPicPr>
          <p:cNvPr id="6" name="Image 5" descr="Capture d’écran 2017-05-04 à 18.43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9" y="4378761"/>
            <a:ext cx="3564707" cy="2077017"/>
          </a:xfrm>
          <a:prstGeom prst="rect">
            <a:avLst/>
          </a:prstGeom>
        </p:spPr>
      </p:pic>
      <p:sp>
        <p:nvSpPr>
          <p:cNvPr id="8" name="Flèche courbée vers la gauche 7"/>
          <p:cNvSpPr/>
          <p:nvPr/>
        </p:nvSpPr>
        <p:spPr>
          <a:xfrm>
            <a:off x="6686546" y="3898094"/>
            <a:ext cx="302955" cy="93207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rot="4257634">
            <a:off x="3124302" y="2585470"/>
            <a:ext cx="540651" cy="3194953"/>
          </a:xfrm>
          <a:prstGeom prst="curvedRightArrow">
            <a:avLst>
              <a:gd name="adj1" fmla="val 25000"/>
              <a:gd name="adj2" fmla="val 50000"/>
              <a:gd name="adj3" fmla="val 26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2836" y="234708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90FFD5"/>
                </a:solidFill>
              </a:rPr>
              <a:t>- </a:t>
            </a:r>
            <a:r>
              <a:rPr lang="fr-FR" dirty="0" smtClean="0">
                <a:solidFill>
                  <a:srgbClr val="90FFD5"/>
                </a:solidFill>
              </a:rPr>
              <a:t>Pelage brun foncé</a:t>
            </a:r>
            <a:endParaRPr lang="fr-FR" dirty="0">
              <a:solidFill>
                <a:srgbClr val="90FFD5"/>
              </a:solidFill>
            </a:endParaRPr>
          </a:p>
          <a:p>
            <a:r>
              <a:rPr lang="fr-FR" dirty="0" smtClean="0">
                <a:solidFill>
                  <a:srgbClr val="90FFD5"/>
                </a:solidFill>
              </a:rPr>
              <a:t>- Pattes antérieures griffues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- Vue faible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- Ouïe : développée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- Nez avec 22 appendices (doigts/tentacules)</a:t>
            </a:r>
          </a:p>
          <a:p>
            <a:pPr lvl="1"/>
            <a:r>
              <a:rPr lang="fr-FR" dirty="0" smtClean="0">
                <a:solidFill>
                  <a:srgbClr val="90FFD5"/>
                </a:solidFill>
              </a:rPr>
              <a:t>  * blanc à rouge</a:t>
            </a:r>
          </a:p>
          <a:p>
            <a:pPr lvl="1"/>
            <a:r>
              <a:rPr lang="fr-FR" dirty="0" smtClean="0">
                <a:solidFill>
                  <a:srgbClr val="90FFD5"/>
                </a:solidFill>
              </a:rPr>
              <a:t>  *1 à 4 mm</a:t>
            </a:r>
            <a:endParaRPr lang="fr-FR" dirty="0">
              <a:solidFill>
                <a:srgbClr val="90F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277935"/>
            <a:ext cx="7772400" cy="1470025"/>
          </a:xfrm>
        </p:spPr>
        <p:txBody>
          <a:bodyPr/>
          <a:lstStyle/>
          <a:p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TENTACULES=DOIGTS</a:t>
            </a: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1" name="Image 10" descr="Capture d’écran 2017-05-06 à 23.36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4" y="1852818"/>
            <a:ext cx="4864100" cy="32893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66251" y="5234901"/>
            <a:ext cx="3352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Explorer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Protéger</a:t>
            </a:r>
            <a:endParaRPr lang="fr-FR" dirty="0" smtClean="0">
              <a:solidFill>
                <a:srgbClr val="90FFD5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Chercher nourriture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Diriger aliments vers la bouche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Emettre champs magnétiques</a:t>
            </a:r>
            <a:endParaRPr lang="fr-FR" dirty="0">
              <a:solidFill>
                <a:srgbClr val="90FFD5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15649" y="3055322"/>
            <a:ext cx="2531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0FFD5"/>
                </a:solidFill>
              </a:rPr>
              <a:t>- De longueur différentes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- 100 00 fibres nerveuses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- 30 000 organes d’</a:t>
            </a:r>
            <a:r>
              <a:rPr lang="fr-FR" dirty="0" err="1" smtClean="0">
                <a:solidFill>
                  <a:srgbClr val="90FFD5"/>
                </a:solidFill>
              </a:rPr>
              <a:t>Eimer</a:t>
            </a:r>
            <a:endParaRPr lang="fr-FR" dirty="0">
              <a:solidFill>
                <a:srgbClr val="90F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5-06 à 14.2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39" y="1537072"/>
            <a:ext cx="2889627" cy="157921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69742"/>
            <a:ext cx="7772400" cy="1118812"/>
          </a:xfrm>
        </p:spPr>
        <p:txBody>
          <a:bodyPr/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DISTRIBUTION</a:t>
            </a: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914" y="1902580"/>
            <a:ext cx="5625190" cy="858679"/>
          </a:xfrm>
        </p:spPr>
        <p:txBody>
          <a:bodyPr>
            <a:noAutofit/>
          </a:bodyPr>
          <a:lstStyle/>
          <a:p>
            <a:pPr algn="l"/>
            <a:r>
              <a:rPr lang="fr-FR" sz="1800" dirty="0" smtClean="0">
                <a:solidFill>
                  <a:srgbClr val="90FFD5"/>
                </a:solidFill>
              </a:rPr>
              <a:t>- Est du Canada</a:t>
            </a:r>
          </a:p>
          <a:p>
            <a:pPr algn="l"/>
            <a:r>
              <a:rPr lang="fr-FR" sz="1800" dirty="0" smtClean="0">
                <a:solidFill>
                  <a:srgbClr val="90FFD5"/>
                </a:solidFill>
              </a:rPr>
              <a:t>- Nord- Est des Etats-Unis jusqu’au nord de la baie James</a:t>
            </a:r>
            <a:endParaRPr lang="fr-FR" sz="1800" dirty="0">
              <a:solidFill>
                <a:srgbClr val="90FFD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2" name="Image 11" descr="Capture d’écran 2017-05-06 à 14.28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3" y="2885922"/>
            <a:ext cx="4076700" cy="3238500"/>
          </a:xfrm>
          <a:prstGeom prst="rect">
            <a:avLst/>
          </a:prstGeom>
        </p:spPr>
      </p:pic>
      <p:pic>
        <p:nvPicPr>
          <p:cNvPr id="13" name="Image 12" descr="Capture d’écran 2017-05-06 à 14.25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13" y="3206005"/>
            <a:ext cx="3762477" cy="3388056"/>
          </a:xfrm>
          <a:prstGeom prst="rect">
            <a:avLst/>
          </a:prstGeom>
        </p:spPr>
      </p:pic>
      <p:sp>
        <p:nvSpPr>
          <p:cNvPr id="17" name="Flèche droite à entaille 16"/>
          <p:cNvSpPr/>
          <p:nvPr/>
        </p:nvSpPr>
        <p:spPr>
          <a:xfrm rot="8777800">
            <a:off x="3851676" y="2863672"/>
            <a:ext cx="2225554" cy="16873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à entaille 17"/>
          <p:cNvSpPr/>
          <p:nvPr/>
        </p:nvSpPr>
        <p:spPr>
          <a:xfrm rot="2162341">
            <a:off x="2454946" y="5141510"/>
            <a:ext cx="3758259" cy="19378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08865" y="955372"/>
            <a:ext cx="30315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Marécage, étang, lac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Forêt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Montagne : jusqu’à 1676 m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90F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69742"/>
            <a:ext cx="7772400" cy="1118812"/>
          </a:xfrm>
        </p:spPr>
        <p:txBody>
          <a:bodyPr/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HABITAT</a:t>
            </a: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94736" y="1719484"/>
            <a:ext cx="50449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Galeries à 50 cm de profondeur et 300 m de long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Taupinières : 15 cm haut, 60 cm large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Creuse</a:t>
            </a:r>
          </a:p>
          <a:p>
            <a:pPr marL="742950" lvl="1" indent="-285750">
              <a:buFontTx/>
              <a:buChar char="•"/>
            </a:pPr>
            <a:r>
              <a:rPr lang="fr-FR" dirty="0" smtClean="0">
                <a:solidFill>
                  <a:srgbClr val="90FFD5"/>
                </a:solidFill>
              </a:rPr>
              <a:t>Pattes antérieures : pelles, rames</a:t>
            </a:r>
          </a:p>
          <a:p>
            <a:pPr marL="742950" lvl="1" indent="-285750">
              <a:buFontTx/>
              <a:buChar char="•"/>
            </a:pPr>
            <a:r>
              <a:rPr lang="fr-FR" dirty="0" smtClean="0">
                <a:solidFill>
                  <a:srgbClr val="90FFD5"/>
                </a:solidFill>
              </a:rPr>
              <a:t>Torsion de son corps</a:t>
            </a:r>
          </a:p>
          <a:p>
            <a:pPr lvl="1"/>
            <a:endParaRPr lang="fr-FR" dirty="0" smtClean="0">
              <a:solidFill>
                <a:srgbClr val="90FFD5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90FFD5"/>
              </a:solidFill>
            </a:endParaRPr>
          </a:p>
        </p:txBody>
      </p:sp>
      <p:pic>
        <p:nvPicPr>
          <p:cNvPr id="5" name="Image 4" descr="Capture d’écran 2017-05-06 à 17.49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6" y="4197958"/>
            <a:ext cx="3289300" cy="2260600"/>
          </a:xfrm>
          <a:prstGeom prst="rect">
            <a:avLst/>
          </a:prstGeom>
        </p:spPr>
      </p:pic>
      <p:pic>
        <p:nvPicPr>
          <p:cNvPr id="9" name="Image 8" descr="Capture d’écran 2017-05-06 à 17.49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94" y="2998258"/>
            <a:ext cx="4920759" cy="17130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29273" y="4955994"/>
            <a:ext cx="4429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Agile nageuse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Plus adaptée à vie la surface que la taupe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Aime marcher dans la neige</a:t>
            </a:r>
            <a:endParaRPr lang="fr-FR" dirty="0">
              <a:solidFill>
                <a:srgbClr val="90F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age 5"/>
          <p:cNvSpPr/>
          <p:nvPr/>
        </p:nvSpPr>
        <p:spPr>
          <a:xfrm>
            <a:off x="765690" y="3730594"/>
            <a:ext cx="2851322" cy="179724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69742"/>
            <a:ext cx="7772400" cy="111881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PERIODE D’ACTIVITE</a:t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ALIMENTATION</a:t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65690" y="1931713"/>
            <a:ext cx="69220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0FFD5"/>
                </a:solidFill>
              </a:rPr>
              <a:t>Carnivore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	* Invertébrés (ver de terre)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	* Proies aquatiques (sangsues, petits poissons, crustacés, larves</a:t>
            </a:r>
            <a:r>
              <a:rPr lang="is-IS" dirty="0" smtClean="0">
                <a:solidFill>
                  <a:srgbClr val="90FFD5"/>
                </a:solidFill>
              </a:rPr>
              <a:t>…)</a:t>
            </a:r>
            <a:endParaRPr lang="fr-FR" dirty="0" smtClean="0">
              <a:solidFill>
                <a:srgbClr val="90FFD5"/>
              </a:solidFill>
            </a:endParaRPr>
          </a:p>
          <a:p>
            <a:pPr lvl="1"/>
            <a:endParaRPr lang="fr-FR" dirty="0" smtClean="0">
              <a:solidFill>
                <a:srgbClr val="90FFD5"/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90FFD5"/>
              </a:solidFill>
            </a:endParaRPr>
          </a:p>
        </p:txBody>
      </p:sp>
      <p:pic>
        <p:nvPicPr>
          <p:cNvPr id="3" name="Image 2" descr="Capture d’écran 2017-05-06 à 17.47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80" y="3154394"/>
            <a:ext cx="3154220" cy="31194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02192" y="4217543"/>
            <a:ext cx="197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Diurne et nocturne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43% temps = repos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69742"/>
            <a:ext cx="7772400" cy="111881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PERIODE D’ACTIVITE</a:t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PRÉDATEURS</a:t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65690" y="1931713"/>
            <a:ext cx="27276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0FFD5"/>
                </a:solidFill>
              </a:rPr>
              <a:t>- oiseaux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	* grand duc 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	* hibou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-gros poissons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-belettes, renard</a:t>
            </a:r>
            <a:r>
              <a:rPr lang="is-IS" dirty="0" smtClean="0">
                <a:solidFill>
                  <a:srgbClr val="90FFD5"/>
                </a:solidFill>
              </a:rPr>
              <a:t>…</a:t>
            </a:r>
          </a:p>
          <a:p>
            <a:r>
              <a:rPr lang="is-IS" dirty="0" smtClean="0">
                <a:solidFill>
                  <a:srgbClr val="90FFD5"/>
                </a:solidFill>
              </a:rPr>
              <a:t>-chat et chien doméstiques</a:t>
            </a:r>
            <a:endParaRPr lang="fr-FR" dirty="0">
              <a:solidFill>
                <a:srgbClr val="90FFD5"/>
              </a:solidFill>
            </a:endParaRPr>
          </a:p>
          <a:p>
            <a:endParaRPr lang="fr-FR" dirty="0" smtClean="0">
              <a:solidFill>
                <a:srgbClr val="90FFD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65886" y="5138039"/>
            <a:ext cx="920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90FFD5"/>
                </a:solidFill>
                <a:latin typeface="Times"/>
                <a:cs typeface="Times"/>
              </a:rPr>
              <a:t>L’homme ne le chasse pas car ses galeries ne détruisent pas les cultures</a:t>
            </a:r>
            <a:endParaRPr lang="fr-FR" dirty="0">
              <a:solidFill>
                <a:srgbClr val="90FFD5"/>
              </a:solidFill>
              <a:latin typeface="Times"/>
              <a:cs typeface="Times"/>
            </a:endParaRPr>
          </a:p>
          <a:p>
            <a:pPr algn="ctr"/>
            <a:r>
              <a:rPr lang="fr-FR" i="1" dirty="0" smtClean="0">
                <a:solidFill>
                  <a:srgbClr val="90FFD5"/>
                </a:solidFill>
                <a:latin typeface="Times"/>
                <a:cs typeface="Times"/>
              </a:rPr>
              <a:t>(statut de préoccupation mineure selon l’union internationale pour la conservation de  la nature) </a:t>
            </a:r>
            <a:endParaRPr lang="fr-FR" i="1" dirty="0">
              <a:solidFill>
                <a:srgbClr val="90FFD5"/>
              </a:solidFill>
              <a:latin typeface="Times"/>
              <a:cs typeface="Times"/>
            </a:endParaRPr>
          </a:p>
        </p:txBody>
      </p:sp>
      <p:sp>
        <p:nvSpPr>
          <p:cNvPr id="5" name="Accolades 4"/>
          <p:cNvSpPr/>
          <p:nvPr/>
        </p:nvSpPr>
        <p:spPr>
          <a:xfrm>
            <a:off x="586053" y="1957348"/>
            <a:ext cx="2983106" cy="1733002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Capture d’écran 2017-05-06 à 23.18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27" y="1773285"/>
            <a:ext cx="2574120" cy="1653060"/>
          </a:xfrm>
          <a:prstGeom prst="rect">
            <a:avLst/>
          </a:prstGeom>
        </p:spPr>
      </p:pic>
      <p:pic>
        <p:nvPicPr>
          <p:cNvPr id="8" name="Image 7" descr="Capture d’écran 2017-05-06 à 23.18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54" y="3814913"/>
            <a:ext cx="1419945" cy="1155062"/>
          </a:xfrm>
          <a:prstGeom prst="rect">
            <a:avLst/>
          </a:prstGeom>
        </p:spPr>
      </p:pic>
      <p:pic>
        <p:nvPicPr>
          <p:cNvPr id="9" name="Image 8" descr="Capture d’écran 2017-05-06 à 23.17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4" y="2053221"/>
            <a:ext cx="1321906" cy="16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69742"/>
            <a:ext cx="7772400" cy="111881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PERIODE D’ACTIVITE</a:t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LOCOMOTION</a:t>
            </a: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65760" y="2683891"/>
            <a:ext cx="523733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Tentacules : ferment </a:t>
            </a:r>
            <a:r>
              <a:rPr lang="fr-FR" dirty="0">
                <a:solidFill>
                  <a:srgbClr val="90FFD5"/>
                </a:solidFill>
              </a:rPr>
              <a:t>ses narines </a:t>
            </a:r>
            <a:r>
              <a:rPr lang="fr-FR" dirty="0" smtClean="0">
                <a:solidFill>
                  <a:srgbClr val="90FFD5"/>
                </a:solidFill>
              </a:rPr>
              <a:t>et le protègent de</a:t>
            </a:r>
          </a:p>
          <a:p>
            <a:pPr marL="742950" lvl="1" indent="-285750">
              <a:buFontTx/>
              <a:buChar char="•"/>
            </a:pPr>
            <a:r>
              <a:rPr lang="fr-FR" dirty="0" smtClean="0">
                <a:solidFill>
                  <a:srgbClr val="90FFD5"/>
                </a:solidFill>
              </a:rPr>
              <a:t>la poussière</a:t>
            </a:r>
          </a:p>
          <a:p>
            <a:pPr marL="742950" lvl="1" indent="-285750">
              <a:buFontTx/>
              <a:buChar char="•"/>
            </a:pPr>
            <a:r>
              <a:rPr lang="fr-FR" dirty="0" smtClean="0">
                <a:solidFill>
                  <a:srgbClr val="90FFD5"/>
                </a:solidFill>
              </a:rPr>
              <a:t>l’eau</a:t>
            </a:r>
            <a:endParaRPr lang="fr-FR" dirty="0">
              <a:solidFill>
                <a:srgbClr val="90FFD5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Pattes antérieures : rames ou  pelles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Queue : gouvernail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Pattes postérieures : propulsion</a:t>
            </a:r>
          </a:p>
        </p:txBody>
      </p:sp>
      <p:pic>
        <p:nvPicPr>
          <p:cNvPr id="5" name="Image 4" descr="Capture d’écran 2017-05-06 à 17.5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95" y="3540749"/>
            <a:ext cx="2331783" cy="23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690" y="69742"/>
            <a:ext cx="7772400" cy="111881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PERIODE D’ACTIVITE</a:t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r>
              <a:rPr lang="fr-F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>REPRODUCTION</a:t>
            </a:r>
            <a: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  <a:t/>
            </a:r>
            <a:br>
              <a:rPr lang="fr-FR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23C9FF"/>
                </a:solidFill>
                <a:latin typeface="Times New Roman"/>
                <a:cs typeface="Times New Roman"/>
              </a:rPr>
            </a:br>
            <a:endParaRPr lang="fr-FR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23C9FF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2487" y="1957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65760" y="3284055"/>
            <a:ext cx="2929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Accouplement : mars/avril</a:t>
            </a:r>
            <a:endParaRPr lang="fr-FR" dirty="0">
              <a:solidFill>
                <a:srgbClr val="90FFD5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Gestation : 45 jours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2 à 7 jeunes, 1.5 g, 1x/an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90FFD5"/>
                </a:solidFill>
              </a:rPr>
              <a:t>Longévité : 3 ans</a:t>
            </a:r>
          </a:p>
        </p:txBody>
      </p:sp>
      <p:pic>
        <p:nvPicPr>
          <p:cNvPr id="4" name="Image 3" descr="Capture d’écran 2017-05-06 à 17.45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61" y="2561449"/>
            <a:ext cx="4106178" cy="264554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5690" y="5518148"/>
            <a:ext cx="2926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90FFD5"/>
                </a:solidFill>
              </a:rPr>
              <a:t>- Queue : réserve alimentaire</a:t>
            </a:r>
          </a:p>
          <a:p>
            <a:r>
              <a:rPr lang="fr-FR" dirty="0" smtClean="0">
                <a:solidFill>
                  <a:srgbClr val="90FFD5"/>
                </a:solidFill>
              </a:rPr>
              <a:t>- Odeur nauséabonde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5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290</Words>
  <Application>Microsoft Macintosh PowerPoint</Application>
  <PresentationFormat>Présentation à l'écran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CONDYLURE ÉTOILÉ</vt:lpstr>
      <vt:lpstr>DESCRIPTION</vt:lpstr>
      <vt:lpstr>TENTACULES=DOIGTS</vt:lpstr>
      <vt:lpstr>DISTRIBUTION</vt:lpstr>
      <vt:lpstr>HABITAT</vt:lpstr>
      <vt:lpstr>PERIODE D’ACTIVITE    ALIMENTATION  </vt:lpstr>
      <vt:lpstr>PERIODE D’ACTIVITE    PRÉDATEURS  </vt:lpstr>
      <vt:lpstr>PERIODE D’ACTIVITE    LOCOMOTION </vt:lpstr>
      <vt:lpstr>PERIODE D’ACTIVITE    REPRODUCTION </vt:lpstr>
      <vt:lpstr>FIN</vt:lpstr>
    </vt:vector>
  </TitlesOfParts>
  <Company>Selarl Patrick SCHMITT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CONDYLURE ETOILE</dc:title>
  <dc:creator>Patrick SCHMITT</dc:creator>
  <cp:lastModifiedBy>Patrick SCHMITT</cp:lastModifiedBy>
  <cp:revision>35</cp:revision>
  <dcterms:created xsi:type="dcterms:W3CDTF">2017-03-21T16:40:08Z</dcterms:created>
  <dcterms:modified xsi:type="dcterms:W3CDTF">2017-05-08T10:48:38Z</dcterms:modified>
</cp:coreProperties>
</file>