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5" r:id="rId6"/>
    <p:sldId id="261" r:id="rId7"/>
    <p:sldId id="262" r:id="rId8"/>
    <p:sldId id="258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43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22/05/20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L’ éléphant d’Afrique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6429685"/>
            <a:ext cx="2830837" cy="428314"/>
          </a:xfrm>
        </p:spPr>
        <p:txBody>
          <a:bodyPr>
            <a:normAutofit fontScale="55000" lnSpcReduction="20000"/>
          </a:bodyPr>
          <a:lstStyle/>
          <a:p>
            <a:r>
              <a:rPr lang="fr-FR" dirty="0" smtClean="0"/>
              <a:t>DE Louis </a:t>
            </a:r>
            <a:r>
              <a:rPr lang="fr-FR" dirty="0" err="1" smtClean="0"/>
              <a:t>Haeusser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96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́l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75723" y="-578556"/>
            <a:ext cx="5044109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82889" y="5954889"/>
            <a:ext cx="419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éléphanteaux s’amusent à se bagarrer.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224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17223" y="1016000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Conclusion:</a:t>
            </a:r>
          </a:p>
          <a:p>
            <a:endParaRPr lang="fr-FR" dirty="0" smtClean="0"/>
          </a:p>
          <a:p>
            <a:r>
              <a:rPr lang="fr-FR" dirty="0" smtClean="0"/>
              <a:t>L’éléphant d’Afrique est le plus touché par le braconnage pour son ivoire qui a une valeur marchande importante. Heureusement qu’il existe des orphelinats pour sauver les petits et les relâcher dans leur milieu une fois qu’ils deviennent autonomes.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072443" y="3865053"/>
            <a:ext cx="7295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Sources:</a:t>
            </a:r>
          </a:p>
          <a:p>
            <a:r>
              <a:rPr lang="fr-FR" dirty="0" smtClean="0"/>
              <a:t>Le journal  Le Monde   </a:t>
            </a:r>
          </a:p>
          <a:p>
            <a:r>
              <a:rPr lang="fr-FR" dirty="0" smtClean="0"/>
              <a:t>Le Petit Quotidien</a:t>
            </a:r>
          </a:p>
          <a:p>
            <a:r>
              <a:rPr lang="fr-FR" dirty="0" smtClean="0"/>
              <a:t>Site WWF</a:t>
            </a:r>
          </a:p>
          <a:p>
            <a:r>
              <a:rPr lang="fr-FR" dirty="0" smtClean="0"/>
              <a:t>Photos d’éléphants par Jean </a:t>
            </a:r>
            <a:r>
              <a:rPr lang="fr-FR" dirty="0" err="1" smtClean="0"/>
              <a:t>Haeusser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97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0854" y="1"/>
            <a:ext cx="6905126" cy="661489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</a:t>
            </a:r>
            <a:r>
              <a:rPr lang="fr-FR" sz="2700" dirty="0" smtClean="0"/>
              <a:t>Où vit l’éléphant d’Afrique ?</a:t>
            </a:r>
            <a:endParaRPr lang="fr-FR" sz="2700" dirty="0"/>
          </a:p>
        </p:txBody>
      </p:sp>
      <p:pic>
        <p:nvPicPr>
          <p:cNvPr id="6" name="Image 5" descr="bd77a88_27322-1ef7q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8" y="1065768"/>
            <a:ext cx="4320401" cy="557633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48300" y="1574800"/>
            <a:ext cx="3022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vit dans la savane arborée (où il y beaucoup d’acacias) et dans les forêts de l’Afrique sub-saharienne.</a:t>
            </a:r>
          </a:p>
          <a:p>
            <a:r>
              <a:rPr lang="fr-FR" dirty="0" smtClean="0"/>
              <a:t>Sur cette carte, on voit l’évolution de sa population très influencée par le braconnage.</a:t>
            </a:r>
          </a:p>
          <a:p>
            <a:r>
              <a:rPr lang="fr-FR" dirty="0" smtClean="0"/>
              <a:t>L’éléphant est chassé pour ses défenses en ivoire revendues très chères au marché noir.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51778" y="6491111"/>
            <a:ext cx="2619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Source: journal Le Monde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89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111304"/>
          </a:xfrm>
        </p:spPr>
        <p:txBody>
          <a:bodyPr>
            <a:normAutofit/>
          </a:bodyPr>
          <a:lstStyle/>
          <a:p>
            <a:r>
              <a:rPr lang="fr-FR" dirty="0" smtClean="0"/>
              <a:t>Caractéristiques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1" y="786463"/>
            <a:ext cx="8801030" cy="570464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19667" y="6491111"/>
            <a:ext cx="257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Source: le petit quotidien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80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3230" y="3331776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Helvetica"/>
              </a:rPr>
              <a:t> 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451092" y="3458776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Helvetica"/>
              </a:rPr>
              <a:t>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914517" y="2965063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Helvetica"/>
              </a:rPr>
              <a:t> 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503230" y="2626926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Helvetica"/>
              </a:rPr>
              <a:t> 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742942" y="3925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prstClr val="black"/>
                </a:solidFill>
                <a:latin typeface="Helvetica"/>
              </a:rPr>
              <a:t> 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51081" y="-463937"/>
            <a:ext cx="5200022" cy="6858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71223" y="5926667"/>
            <a:ext cx="759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éléphants sont capables de communiquer à grande distance à l’aide de sons que l’homme ne peut pas entendre.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28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47726" y="-901438"/>
            <a:ext cx="6144578" cy="84147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8556" y="6488668"/>
            <a:ext cx="2362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Source Petit quotidien.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48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19299" y="-536222"/>
            <a:ext cx="5093804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12333" y="5827889"/>
            <a:ext cx="7464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la saison sèche, les éléphants voyagent afin de trouver de nouveaux points d’eau. A la tête de la grande famille se trouve l’éléphante la plus âgée.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782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44699" y="-550333"/>
            <a:ext cx="5039032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98222" y="5827889"/>
            <a:ext cx="623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l’aide de sa trompe, il se douche copieusement et se désaltère.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9831604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250"/>
            <a:ext cx="9144000" cy="682516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6250"/>
            <a:ext cx="5079819" cy="97151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L’éléphanteau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92299" y="-354189"/>
            <a:ext cx="5359400" cy="68199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5889" y="6124222"/>
            <a:ext cx="618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petit éléphant  reste près de sa mère et se nourrit de son lait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467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Livre reli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2861</TotalTime>
  <Words>232</Words>
  <Application>Microsoft Macintosh PowerPoint</Application>
  <PresentationFormat>Présentation à l'écran (4:3)</PresentationFormat>
  <Paragraphs>30</Paragraphs>
  <Slides>11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Twilight</vt:lpstr>
      <vt:lpstr>L’ éléphant d’Afrique </vt:lpstr>
      <vt:lpstr> Où vit l’éléphant d’Afrique ?</vt:lpstr>
      <vt:lpstr>Caractéristiques</vt:lpstr>
      <vt:lpstr>Présentation PowerPoint</vt:lpstr>
      <vt:lpstr>Présentation PowerPoint</vt:lpstr>
      <vt:lpstr>Présentation PowerPoint</vt:lpstr>
      <vt:lpstr>Présentation PowerPoint</vt:lpstr>
      <vt:lpstr>L’éléphanteau</vt:lpstr>
      <vt:lpstr>Présentation PowerPoint</vt:lpstr>
      <vt:lpstr>Présentation PowerPoint</vt:lpstr>
      <vt:lpstr>Présentation PowerPoint</vt:lpstr>
    </vt:vector>
  </TitlesOfParts>
  <Company>Accentvisuel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 éléphant d’Afrique </dc:title>
  <dc:creator>Séverine HAEUSSER</dc:creator>
  <cp:lastModifiedBy>Séverine HAEUSSER</cp:lastModifiedBy>
  <cp:revision>24</cp:revision>
  <dcterms:created xsi:type="dcterms:W3CDTF">2020-04-24T08:21:25Z</dcterms:created>
  <dcterms:modified xsi:type="dcterms:W3CDTF">2020-05-22T09:36:22Z</dcterms:modified>
</cp:coreProperties>
</file>