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">
          <p15:clr>
            <a:srgbClr val="9AA0A6"/>
          </p15:clr>
        </p15:guide>
        <p15:guide id="4" orient="horz" pos="13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61" y="240"/>
      </p:cViewPr>
      <p:guideLst>
        <p:guide orient="horz" pos="1620"/>
        <p:guide pos="2880"/>
        <p:guide orient="horz" pos="48"/>
        <p:guide orient="horz" pos="1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348c0060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348c0060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348c0060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348c0060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348c006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348c006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2348c0060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2348c0060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348c0060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2348c0060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4aaaf2b7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24aaaf2b7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6be1e155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6be1e155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6h1MJNcho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28050" y="1932410"/>
            <a:ext cx="8520600" cy="9976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6200" dirty="0">
                <a:latin typeface="Verdana"/>
                <a:ea typeface="Verdana"/>
                <a:cs typeface="Verdana"/>
                <a:sym typeface="Verdana"/>
              </a:rPr>
            </a:br>
            <a:br>
              <a:rPr lang="en-US" sz="6200" dirty="0">
                <a:latin typeface="Verdana"/>
                <a:ea typeface="Verdana"/>
                <a:cs typeface="Verdana"/>
                <a:sym typeface="Verdana"/>
              </a:rPr>
            </a:br>
            <a:br>
              <a:rPr lang="en-US" sz="6200" dirty="0">
                <a:latin typeface="Verdana"/>
                <a:ea typeface="Verdana"/>
                <a:cs typeface="Verdana"/>
                <a:sym typeface="Verdana"/>
              </a:rPr>
            </a:br>
            <a:r>
              <a:rPr lang="en-US" sz="6200" dirty="0"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fr" sz="6200" dirty="0">
                <a:latin typeface="Verdana"/>
                <a:ea typeface="Verdana"/>
                <a:cs typeface="Verdana"/>
                <a:sym typeface="Verdana"/>
              </a:rPr>
              <a:t>Guadeloupe  </a:t>
            </a:r>
            <a:endParaRPr sz="62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8050" y="332544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highlight>
                  <a:schemeClr val="lt1"/>
                </a:highlight>
              </a:rPr>
              <a:t>une île au milieu de la mer </a:t>
            </a:r>
            <a:endParaRPr dirty="0">
              <a:highlight>
                <a:schemeClr val="lt1"/>
              </a:highligh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EB1368-D996-432E-A5ED-AA5541EF097C}"/>
              </a:ext>
            </a:extLst>
          </p:cNvPr>
          <p:cNvSpPr txBox="1"/>
          <p:nvPr/>
        </p:nvSpPr>
        <p:spPr>
          <a:xfrm>
            <a:off x="811530" y="4674870"/>
            <a:ext cx="4606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Exposé réalisé par Salomé Valentino le 02 Mai 2022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01323" y="171449"/>
            <a:ext cx="8031477" cy="523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 dirty="0">
                <a:latin typeface="Georgia"/>
                <a:ea typeface="Georgia"/>
                <a:cs typeface="Georgia"/>
                <a:sym typeface="Georgia"/>
              </a:rPr>
              <a:t>La carte</a:t>
            </a:r>
            <a:endParaRPr sz="2500" b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00" y="923675"/>
            <a:ext cx="3632626" cy="34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1332" b="2286"/>
          <a:stretch/>
        </p:blipFill>
        <p:spPr>
          <a:xfrm>
            <a:off x="4257125" y="923675"/>
            <a:ext cx="4886874" cy="308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 idx="4294967295"/>
          </p:nvPr>
        </p:nvSpPr>
        <p:spPr>
          <a:xfrm>
            <a:off x="0" y="19350"/>
            <a:ext cx="9316200" cy="5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                        </a:t>
            </a:r>
            <a:r>
              <a:rPr lang="fr" b="1" dirty="0"/>
              <a:t>La faune &amp; la flore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dirty="0"/>
              <a:t>le pic de guadeloupe       colibri</a:t>
            </a:r>
            <a:r>
              <a:rPr lang="fr" dirty="0"/>
              <a:t>              </a:t>
            </a:r>
            <a:r>
              <a:rPr lang="fr" sz="2400" dirty="0"/>
              <a:t>iguane              l’arbre du voyageur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                               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                            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                                                              poisson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     cocotier                                               lion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                                                    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                           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                 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/>
              <a:t> </a:t>
            </a:r>
            <a:endParaRPr sz="2400" b="1" dirty="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523" y="1415473"/>
            <a:ext cx="2267175" cy="14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00" y="136902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95262" y="145726"/>
            <a:ext cx="5972175" cy="65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800" dirty="0">
                <a:solidFill>
                  <a:schemeClr val="dk2"/>
                </a:solidFill>
              </a:rPr>
              <a:t> </a:t>
            </a:r>
            <a:endParaRPr dirty="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5513" y="141546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4900" y="1415463"/>
            <a:ext cx="215265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1675" y="3158550"/>
            <a:ext cx="24193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4575" y="353955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25725" y="22500"/>
            <a:ext cx="9013800" cy="50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                         Les traditions           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      carnaval                                          Pâques / Pentecôte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gwo ka      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                                                madras</a:t>
            </a:r>
            <a:endParaRPr dirty="0"/>
          </a:p>
        </p:txBody>
      </p:sp>
      <p:sp>
        <p:nvSpPr>
          <p:cNvPr id="80" name="Google Shape;80;p16"/>
          <p:cNvSpPr txBox="1"/>
          <p:nvPr/>
        </p:nvSpPr>
        <p:spPr>
          <a:xfrm>
            <a:off x="-334325" y="3156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25" y="1046725"/>
            <a:ext cx="3935498" cy="29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9373" y="1046725"/>
            <a:ext cx="4783221" cy="26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7325" y="3770825"/>
            <a:ext cx="1962200" cy="135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8575" y="4000600"/>
            <a:ext cx="1914013" cy="11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107385" y="1470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                           </a:t>
            </a:r>
            <a:r>
              <a:rPr lang="fr" b="1" dirty="0"/>
              <a:t>Les spécialités culinaires</a:t>
            </a:r>
            <a:endParaRPr b="1"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0" y="983700"/>
            <a:ext cx="9144000" cy="4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acra de morue                bébélé                           calalou                     tourment d’amour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0" y="3407575"/>
            <a:ext cx="2330250" cy="17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3775" y="1931663"/>
            <a:ext cx="2131376" cy="15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4038" y="32956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6">
            <a:alphaModFix/>
          </a:blip>
          <a:srcRect l="-2950" t="2630" r="2950" b="-2630"/>
          <a:stretch/>
        </p:blipFill>
        <p:spPr>
          <a:xfrm>
            <a:off x="6109800" y="1931675"/>
            <a:ext cx="2619625" cy="22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43850" y="155999"/>
            <a:ext cx="85206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                           </a:t>
            </a:r>
            <a:r>
              <a:rPr lang="en-US" b="1" dirty="0"/>
              <a:t>L</a:t>
            </a:r>
            <a:r>
              <a:rPr lang="fr" b="1" dirty="0"/>
              <a:t>es célébrités</a:t>
            </a:r>
            <a:endParaRPr b="1" dirty="0"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2150" y="811476"/>
            <a:ext cx="9144000" cy="46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/>
              <a:t>Marie-José Pérec                  Lilian Thuram                               Teddy Riner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dirty="0"/>
              <a:t>                                                                   Enzo Lefort  </a:t>
            </a:r>
            <a:endParaRPr dirty="0"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5" y="1303944"/>
            <a:ext cx="2459225" cy="32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050" y="1303944"/>
            <a:ext cx="2748675" cy="32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5275" y="1303944"/>
            <a:ext cx="3488025" cy="19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2190" y="3337560"/>
            <a:ext cx="2263119" cy="1805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274500" y="276475"/>
            <a:ext cx="8869500" cy="47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 dirty="0">
                <a:solidFill>
                  <a:schemeClr val="hlink"/>
                </a:solidFill>
                <a:hlinkClick r:id="rId3"/>
              </a:rPr>
              <a:t>https://yo utu.be/y6h1MJNchoQ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            petite vidéo de gwo ka</a:t>
            </a:r>
            <a:br>
              <a:rPr lang="fr" dirty="0"/>
            </a:br>
            <a:r>
              <a:rPr lang="fr" dirty="0"/>
              <a:t>             (musique T</a:t>
            </a:r>
            <a:r>
              <a:rPr lang="en-US" dirty="0" err="1"/>
              <a:t>radionnelle</a:t>
            </a:r>
            <a:r>
              <a:rPr lang="en-US" dirty="0"/>
              <a:t>)</a:t>
            </a:r>
            <a:r>
              <a:rPr lang="fr" dirty="0"/>
              <a:t>   </a:t>
            </a:r>
            <a:endParaRPr dirty="0"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6713" y="56767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213" y="3079663"/>
            <a:ext cx="2867025" cy="15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2394825" y="1595900"/>
            <a:ext cx="3925200" cy="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Merci de votre écoute !</a:t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900" y="2325675"/>
            <a:ext cx="233362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875" y="865838"/>
            <a:ext cx="232410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038"/>
            <a:ext cx="2090025" cy="1972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97</Words>
  <Application>Microsoft Office PowerPoint</Application>
  <PresentationFormat>Affichage à l'écran (16:9)</PresentationFormat>
  <Paragraphs>63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Georgia</vt:lpstr>
      <vt:lpstr>Verdana</vt:lpstr>
      <vt:lpstr>Simple Light</vt:lpstr>
      <vt:lpstr>   La Guadeloupe  </vt:lpstr>
      <vt:lpstr>La carte</vt:lpstr>
      <vt:lpstr>                         La faune &amp; la flore  le pic de guadeloupe       colibri              iguane              l’arbre du voyageur                                                                                                                                      poisson       cocotier                                               lion                                                                                                                  </vt:lpstr>
      <vt:lpstr>                         Les traditions                    carnaval                                          Pâques / Pentecôte          gwo ka                                                          madras</vt:lpstr>
      <vt:lpstr>                            Les spécialités culinaires</vt:lpstr>
      <vt:lpstr>                           Les célébrités</vt:lpstr>
      <vt:lpstr>https://yo utu.be/y6h1MJNchoQ                   petite vidéo de gwo ka              (musique Tradionnelle)   </vt:lpstr>
      <vt:lpstr>Merci de votre écoute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Guadeloupe</dc:title>
  <dc:creator>Valentino, Stephane</dc:creator>
  <cp:lastModifiedBy>DONICZKA Alain</cp:lastModifiedBy>
  <cp:revision>3</cp:revision>
  <dcterms:modified xsi:type="dcterms:W3CDTF">2022-05-04T18:14:26Z</dcterms:modified>
</cp:coreProperties>
</file>