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2-25T16:22:30.435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0BCCD59E-1BC1-4AEF-B36F-11F70E62C78B}" emma:medium="tactile" emma:mode="ink">
          <msink:context xmlns:msink="http://schemas.microsoft.com/ink/2010/main" type="writingRegion" rotatedBoundingBox="20196,12853 20289,12853 20289,12930 20196,12930"/>
        </emma:interpretation>
      </emma:emma>
    </inkml:annotationXML>
    <inkml:traceGroup>
      <inkml:annotationXML>
        <emma:emma xmlns:emma="http://www.w3.org/2003/04/emma" version="1.0">
          <emma:interpretation id="{FD1D95E7-29EC-4473-922A-AD81AE7C10AB}" emma:medium="tactile" emma:mode="ink">
            <msink:context xmlns:msink="http://schemas.microsoft.com/ink/2010/main" type="paragraph" rotatedBoundingBox="20196,12853 20289,12853 20289,12930 20196,12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32D2C9-BC7E-4341-8509-B92808027CB2}" emma:medium="tactile" emma:mode="ink">
              <msink:context xmlns:msink="http://schemas.microsoft.com/ink/2010/main" type="line" rotatedBoundingBox="20196,12853 20289,12853 20289,12930 20196,12930"/>
            </emma:interpretation>
          </emma:emma>
        </inkml:annotationXML>
        <inkml:traceGroup>
          <inkml:annotationXML>
            <emma:emma xmlns:emma="http://www.w3.org/2003/04/emma" version="1.0">
              <emma:interpretation id="{D469899C-E73D-4D9D-B704-AD8F27CD92D3}" emma:medium="tactile" emma:mode="ink">
                <msink:context xmlns:msink="http://schemas.microsoft.com/ink/2010/main" type="inkWord" rotatedBoundingBox="20196,12853 20289,12853 20289,12930 20196,12930"/>
              </emma:interpretation>
              <emma:one-of disjunction-type="recognition" id="oneOf0">
                <emma:interpretation id="interp0" emma:lang="en-US" emma:confidence="0">
                  <emma:literal>/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20536 13639 7040,'-46'31'2720,"30"-16"-1472,0-15-1536,1 16 448,15-16-384,0 0 0,0 15-192,0-15-64,0 0 288,0 0-192,0 0-64,15 0-1088,-15 0-1440,16 0 736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01T16:52:03.758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2A72E3E6-1B79-4D9D-AE51-796136D61F63}" emma:medium="tactile" emma:mode="ink">
          <msink:context xmlns:msink="http://schemas.microsoft.com/ink/2010/main" type="writingRegion" rotatedBoundingBox="20596,18149 20750,18149 20750,18364 20596,18364"/>
        </emma:interpretation>
      </emma:emma>
    </inkml:annotationXML>
    <inkml:traceGroup>
      <inkml:annotationXML>
        <emma:emma xmlns:emma="http://www.w3.org/2003/04/emma" version="1.0">
          <emma:interpretation id="{C14469C4-5E7D-42E8-98A1-075E80D473B1}" emma:medium="tactile" emma:mode="ink">
            <msink:context xmlns:msink="http://schemas.microsoft.com/ink/2010/main" type="paragraph" rotatedBoundingBox="20596,18149 20750,18149 20750,18364 20596,18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F78AC5-3CF2-4724-9DF0-37A07809A487}" emma:medium="tactile" emma:mode="ink">
              <msink:context xmlns:msink="http://schemas.microsoft.com/ink/2010/main" type="line" rotatedBoundingBox="20596,18149 20750,18149 20750,18364 20596,18364"/>
            </emma:interpretation>
          </emma:emma>
        </inkml:annotationXML>
        <inkml:traceGroup>
          <inkml:annotationXML>
            <emma:emma xmlns:emma="http://www.w3.org/2003/04/emma" version="1.0">
              <emma:interpretation id="{72C76872-B22B-4975-BA20-1955C7CD2E32}" emma:medium="tactile" emma:mode="ink">
                <msink:context xmlns:msink="http://schemas.microsoft.com/ink/2010/main" type="inkWord" rotatedBoundingBox="20596,18149 20750,18149 20750,18364 20596,18364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`</emma:literal>
                </emma:interpretation>
                <emma:interpretation id="interp3" emma:lang="en-US" emma:confidence="0">
                  <emma:literal>&lt;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20952 18935 14464,'-77'0'5343,"62"15"-2879,-1 1-2784,16-1 800,0-15-640,16 31-64,-1-15-1088,16 14-416,-16 1 896,16 0-1919,0-1-641,-16-45-800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2-25T16:29:3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10114 3833 6784,'-62'15'2624,"62"-15"-1408,0 0-2976,31 16-288,-15 0-416,14-16-64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2-25T16:29:30.947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F854FEDB-25D9-4173-9118-0A4724454912}" emma:medium="tactile" emma:mode="ink">
          <msink:context xmlns:msink="http://schemas.microsoft.com/ink/2010/main" type="writingRegion" rotatedBoundingBox="9805,3047 9882,3047 9882,3094 9805,3094"/>
        </emma:interpretation>
      </emma:emma>
    </inkml:annotationXML>
    <inkml:traceGroup>
      <inkml:annotationXML>
        <emma:emma xmlns:emma="http://www.w3.org/2003/04/emma" version="1.0">
          <emma:interpretation id="{D7A617E0-2AFC-4574-BA21-605EEEE912F5}" emma:medium="tactile" emma:mode="ink">
            <msink:context xmlns:msink="http://schemas.microsoft.com/ink/2010/main" type="paragraph" rotatedBoundingBox="9805,3047 9882,3047 9882,3094 9805,3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EDCCF9-B1D7-4A9A-A923-56ABD44824FF}" emma:medium="tactile" emma:mode="ink">
              <msink:context xmlns:msink="http://schemas.microsoft.com/ink/2010/main" type="line" rotatedBoundingBox="9805,3047 9882,3047 9882,3094 9805,3094"/>
            </emma:interpretation>
          </emma:emma>
        </inkml:annotationXML>
        <inkml:traceGroup>
          <inkml:annotationXML>
            <emma:emma xmlns:emma="http://www.w3.org/2003/04/emma" version="1.0">
              <emma:interpretation id="{DBA02DBD-A66C-4922-8839-F5DB10D65F19}" emma:medium="tactile" emma:mode="ink">
                <msink:context xmlns:msink="http://schemas.microsoft.com/ink/2010/main" type="inkWord" rotatedBoundingBox="9805,3047 9882,3047 9882,3094 9805,3094"/>
              </emma:interpretation>
              <emma:one-of disjunction-type="recognition" id="oneOf0">
                <emma:interpretation id="interp0" emma:lang="en-US" emma:confidence="1">
                  <emma:literal>&lt;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10114 3833 6784,'-62'15'2624,"62"-15"-1408,0 0-2976,31 16-288,-15 0-416,14-16-64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9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2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2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7947D-880B-4C83-862A-9FAB6BF4A210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F0CF-4EAF-4707-98CC-20A0EA691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8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Henry Ford : Introduction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Industriel Américain qui fonde le constructeur automobile Ford. Il définie aussi une nouvelle manière de produire en conjuguant ligne d’assemblage et salaire plus élevé pour les ouvriers (Le Fordisme)</a:t>
            </a:r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286" y="3207505"/>
            <a:ext cx="1838269" cy="21192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8548" y="3190401"/>
            <a:ext cx="2341027" cy="16819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/>
              <p14:cNvContentPartPr/>
              <p14:nvPr/>
            </p14:nvContentPartPr>
            <p14:xfrm>
              <a:off x="7270811" y="4627407"/>
              <a:ext cx="33480" cy="27900"/>
            </p14:xfrm>
          </p:contentPart>
        </mc:Choice>
        <mc:Fallback xmlns="">
          <p:pic>
            <p:nvPicPr>
              <p:cNvPr id="9" name="Encre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66537" y="4623115"/>
                <a:ext cx="42028" cy="36485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5527" y="3368841"/>
            <a:ext cx="3319116" cy="15035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68470" y="5461709"/>
            <a:ext cx="12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Henry Ford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22903" y="5007280"/>
            <a:ext cx="77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Ford 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445853" y="4957440"/>
            <a:ext cx="200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Ligne</a:t>
            </a:r>
            <a:r>
              <a:rPr lang="en-US" dirty="0"/>
              <a:t> </a:t>
            </a:r>
            <a:r>
              <a:rPr lang="en-US" dirty="0" err="1"/>
              <a:t>d’assemblage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6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Henry Ford : Sa Vie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est né en 1863 et meurt en 1947.</a:t>
            </a:r>
          </a:p>
          <a:p>
            <a:r>
              <a:rPr lang="fr-FR" dirty="0"/>
              <a:t>Il est le fils d’un immigré irlandais qui a racheté un ferme.</a:t>
            </a:r>
          </a:p>
          <a:p>
            <a:r>
              <a:rPr lang="fr-FR" dirty="0"/>
              <a:t>Il démarre sa carrière professionnel à Detroit comme apprenti dans une usine mais ne gagne pas assez d’argent. Il repart donc à la maison</a:t>
            </a:r>
          </a:p>
          <a:p>
            <a:r>
              <a:rPr lang="fr-FR" dirty="0"/>
              <a:t>Après quelques années il revient à Detroit et décide de fonder une entreprise pour construire des automobiles mais sans succès les premières fois.</a:t>
            </a:r>
          </a:p>
          <a:p>
            <a:r>
              <a:rPr lang="fr-FR" dirty="0"/>
              <a:t>Finalement c’est en 1908 qu’il obtient le succès avec la Ford T.</a:t>
            </a:r>
          </a:p>
          <a:p>
            <a:r>
              <a:rPr lang="fr-FR" dirty="0"/>
              <a:t>Il décède en Avril 1947.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cre 4"/>
              <p14:cNvContentPartPr/>
              <p14:nvPr/>
            </p14:nvContentPartPr>
            <p14:xfrm>
              <a:off x="7414811" y="6533787"/>
              <a:ext cx="55620" cy="77760"/>
            </p14:xfrm>
          </p:contentPart>
        </mc:Choice>
        <mc:Fallback xmlns="">
          <p:pic>
            <p:nvPicPr>
              <p:cNvPr id="5" name="Encre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10505" y="6529467"/>
                <a:ext cx="64232" cy="864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8729" y="267922"/>
            <a:ext cx="2635312" cy="20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Henry Ford : Ses deux facettes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021975" cy="4351338"/>
          </a:xfrm>
        </p:spPr>
        <p:txBody>
          <a:bodyPr/>
          <a:lstStyle/>
          <a:p>
            <a:r>
              <a:rPr lang="fr-FR" dirty="0"/>
              <a:t>De part son histoire personnelle, Henry Ford devient un patron très paternaliste et prend soin de ses employés.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cre 5"/>
              <p14:cNvContentPartPr/>
              <p14:nvPr/>
            </p14:nvContentPartPr>
            <p14:xfrm>
              <a:off x="3530051" y="1097247"/>
              <a:ext cx="27900" cy="1674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525759" y="1093062"/>
                <a:ext cx="36485" cy="2511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Espace réservé du contenu 2"/>
          <p:cNvSpPr txBox="1">
            <a:spLocks/>
          </p:cNvSpPr>
          <p:nvPr/>
        </p:nvSpPr>
        <p:spPr>
          <a:xfrm>
            <a:off x="6191596" y="1690688"/>
            <a:ext cx="48366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Henry Ford était ouvertement Anti sémite (anti juif). Il a rédigé un essai dans lequel il décrit les raisons pour lesquels il était anti sémite. Certain voit en lui un support de Adolf Hitler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7679" y="4344795"/>
            <a:ext cx="1490997" cy="221023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443364" y="1384881"/>
            <a:ext cx="180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Son Coté Sombre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81655" y="1577440"/>
            <a:ext cx="183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Son Coté Lumière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635" y="3866357"/>
            <a:ext cx="4173902" cy="276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9906" y="4249783"/>
            <a:ext cx="1787222" cy="23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Henry Ford : Que retenir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cre 5"/>
              <p14:cNvContentPartPr/>
              <p14:nvPr/>
            </p14:nvContentPartPr>
            <p14:xfrm>
              <a:off x="3530051" y="1097247"/>
              <a:ext cx="27900" cy="1674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525759" y="1093062"/>
                <a:ext cx="36485" cy="2511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/>
              <a:t>Henry Ford est un modèle de réussite américaine: partie de rien il devient milliardaire.</a:t>
            </a:r>
          </a:p>
          <a:p>
            <a:r>
              <a:rPr lang="fr-FR" dirty="0"/>
              <a:t>Malgré plusieurs échecs, sa persévérance le mènera au succès.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85980" y="4370090"/>
            <a:ext cx="604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Thomas Edison à Henry Ford: </a:t>
            </a:r>
            <a:r>
              <a:rPr lang="fr-FR" dirty="0">
                <a:effectLst/>
              </a:rPr>
              <a:t>« Jeune homme, vous l’avez ! Votre voiture est un contenant qui transporte sa propre centrale d'énergie. »</a:t>
            </a:r>
            <a:r>
              <a:rPr lang="fr-FR" dirty="0"/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6410" y="3983529"/>
            <a:ext cx="2810682" cy="21934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3071" y="5392057"/>
            <a:ext cx="1413960" cy="9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94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246</Words>
  <Application>Microsoft Office PowerPoint</Application>
  <PresentationFormat>Grand écran</PresentationFormat>
  <Paragraphs>21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Henry Ford : Introduction</vt:lpstr>
      <vt:lpstr>Henry Ford : Sa Vie</vt:lpstr>
      <vt:lpstr>Henry Ford : Ses deux facettes</vt:lpstr>
      <vt:lpstr>Henry Ford : Que retenir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Dock</dc:creator>
  <cp:lastModifiedBy>Windows User</cp:lastModifiedBy>
  <cp:revision>11</cp:revision>
  <dcterms:created xsi:type="dcterms:W3CDTF">2017-02-25T16:13:35Z</dcterms:created>
  <dcterms:modified xsi:type="dcterms:W3CDTF">2017-04-08T15:24:19Z</dcterms:modified>
</cp:coreProperties>
</file>