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4" r:id="rId9"/>
    <p:sldId id="261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C68C8F0-EF14-4C97-BF74-191E446441F3}">
          <p14:sldIdLst>
            <p14:sldId id="256"/>
            <p14:sldId id="262"/>
            <p14:sldId id="257"/>
            <p14:sldId id="258"/>
            <p14:sldId id="259"/>
            <p14:sldId id="260"/>
            <p14:sldId id="263"/>
            <p14:sldId id="264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1" autoAdjust="0"/>
  </p:normalViewPr>
  <p:slideViewPr>
    <p:cSldViewPr snapToGrid="0">
      <p:cViewPr varScale="1">
        <p:scale>
          <a:sx n="78" d="100"/>
          <a:sy n="78" d="100"/>
        </p:scale>
        <p:origin x="53" y="2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F2CFD-9B10-4ECB-A916-3BFBF8043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257DEF-4580-435E-A3D4-6B34DBADB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019625-E109-4194-A081-AD520EE8B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E6DC-A0E0-462E-A19A-36B43039FB04}" type="datetimeFigureOut">
              <a:rPr lang="fr-FR" smtClean="0"/>
              <a:t>04/06/2022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30E4CF-4013-4829-8E3A-D59BCA718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B57BDA-468B-443F-8D4E-CE5730E9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7B5F-AB2F-43D3-A212-DDE82D1C25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14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E7273-C1E1-417B-89C8-D0862CCEF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E891AA-D92D-40A8-8EA2-4F0B7D4CB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FBEA8B-F0E4-455A-AF6D-BC09D249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E6DC-A0E0-462E-A19A-36B43039FB04}" type="datetimeFigureOut">
              <a:rPr lang="fr-FR" smtClean="0"/>
              <a:t>04/06/2022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BCA5D4-0669-4875-B8C7-6E4255B9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FD00D7-034E-4013-9BD4-6172643D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7B5F-AB2F-43D3-A212-DDE82D1C25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16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9F07CBA-5461-4C7D-9E59-C7787F6E59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CF7319-4C15-40CF-B592-C3166704F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5E1D5D-A027-46B4-B8F2-4706306D9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E6DC-A0E0-462E-A19A-36B43039FB04}" type="datetimeFigureOut">
              <a:rPr lang="fr-FR" smtClean="0"/>
              <a:t>04/06/2022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708212-35C8-446B-8C2E-DF83FB2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9E0D3A-1EA8-42FF-8634-09799C788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7B5F-AB2F-43D3-A212-DDE82D1C25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5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5AA715-EF0F-4E9E-A357-B7B359188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939EFB-8529-48ED-9EDD-DDE3999BE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7A0D4C-C0EB-4392-A24F-DFC3CB71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E6DC-A0E0-462E-A19A-36B43039FB04}" type="datetimeFigureOut">
              <a:rPr lang="fr-FR" smtClean="0"/>
              <a:t>04/06/2022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6C6447-AB61-4DFC-A795-B59592A26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83C545-0E35-434F-B59C-0CA2C1D8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7B5F-AB2F-43D3-A212-DDE82D1C25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66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E6780-D87B-4CEC-9111-05A688AF2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A5FACE-0A0E-4B15-8193-CFCA09323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4DFFC-2E0F-4E78-A699-5707A852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E6DC-A0E0-462E-A19A-36B43039FB04}" type="datetimeFigureOut">
              <a:rPr lang="fr-FR" smtClean="0"/>
              <a:t>04/06/2022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A1133F-CC4C-408D-8838-E1BF8CE6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784E21-B81D-4DCC-96A2-43E0B43E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7B5F-AB2F-43D3-A212-DDE82D1C25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25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26328-6127-43FF-92EC-0C38E0679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CBE8A8-9D86-4A6C-AC2F-E74694712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92E87A-2CB6-4FDD-8CD0-2C24EB9B1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0C6113-EA1E-4B24-9B00-0827408DF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E6DC-A0E0-462E-A19A-36B43039FB04}" type="datetimeFigureOut">
              <a:rPr lang="fr-FR" smtClean="0"/>
              <a:t>04/06/2022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5E45EB-8EA9-4F4C-B03C-5103FABBB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7DF580-055F-4B6D-85CC-79ECAA09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7B5F-AB2F-43D3-A212-DDE82D1C25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78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B2A5BC-F546-4400-90AF-C37B1765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A3C32A-E137-4DC1-8731-98B43D914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48E43E-3505-48C4-8DE2-DBB90C04F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1DCC636-D7B4-4409-841D-B3DC08458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66E462-A08D-42FA-B556-961751DE9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85874FB-2429-4113-9ADE-F8530D5D7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E6DC-A0E0-462E-A19A-36B43039FB04}" type="datetimeFigureOut">
              <a:rPr lang="fr-FR" smtClean="0"/>
              <a:t>04/06/2022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3ED59EA-7983-4AFF-8412-3B92AD237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EC94EFF-0814-4422-ACE5-634425132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7B5F-AB2F-43D3-A212-DDE82D1C25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49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7C8322-8B31-4CAD-BEC1-6569B435A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B16FDFA-2B05-46C9-90CD-87A5F7E5A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E6DC-A0E0-462E-A19A-36B43039FB04}" type="datetimeFigureOut">
              <a:rPr lang="fr-FR" smtClean="0"/>
              <a:t>04/06/2022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3A1F36-D68C-4A2E-969A-82B02D618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0DD5E7-5B45-4F1A-9EC1-0AFD4C9B0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7B5F-AB2F-43D3-A212-DDE82D1C25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56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CC8EBA-E214-49B5-99C3-77EED94F1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E6DC-A0E0-462E-A19A-36B43039FB04}" type="datetimeFigureOut">
              <a:rPr lang="fr-FR" smtClean="0"/>
              <a:t>04/06/2022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5C9453-9EDF-431C-8E6D-5922588C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E1A67D-3C53-4877-B37A-E77C70255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7B5F-AB2F-43D3-A212-DDE82D1C25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03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B792C0-430B-4F1F-8093-BC5E2EF85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028AED-6210-462E-BFDA-4DE91EDF3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FF6BBC-50A6-4B21-954B-E72301936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AF3A0A-614D-4E55-9C22-BEADF42A7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E6DC-A0E0-462E-A19A-36B43039FB04}" type="datetimeFigureOut">
              <a:rPr lang="fr-FR" smtClean="0"/>
              <a:t>04/06/2022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AD41BF-7701-4034-9FBA-F77FBA731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0B4C5D-8F68-478F-855F-BB022520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7B5F-AB2F-43D3-A212-DDE82D1C25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55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CF5F79-F28C-440C-9DCC-F86287144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D80976F-CE80-45C2-BD68-F291B449E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E02020-5D87-40B6-AB82-EEF31998C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B12875-11EF-4370-B50A-8DBEE21F3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E6DC-A0E0-462E-A19A-36B43039FB04}" type="datetimeFigureOut">
              <a:rPr lang="fr-FR" smtClean="0"/>
              <a:t>04/06/2022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90FC0B-22E0-4DC3-9BAA-553CB7160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E3C7DE-D257-4705-A1BF-5882447A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7B5F-AB2F-43D3-A212-DDE82D1C25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08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CBFF916-AC7A-41BE-B786-FA669C54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CCD252-3EB4-49DD-A3F2-EEE6A2F54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AAACBB-7690-4925-AFC4-9292CF8F5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1E6DC-A0E0-462E-A19A-36B43039FB04}" type="datetimeFigureOut">
              <a:rPr lang="fr-FR" smtClean="0"/>
              <a:t>04/06/2022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157784-1811-4ADF-866F-C68C52BE5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313CF3-A292-4327-B555-95C6B7740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C7B5F-AB2F-43D3-A212-DDE82D1C25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57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rire-coach.biographe-valeriejean.fr/faire-des-listes-pour-commencer-a-ecrire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socialcompare.com/en/comparison/creer-quizz-en-ligne-questionnaires-interactif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r/photo/47898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ixnio.com/fr/objets/computer/commerce-ordinateur-portable-clavier-dordinateur-portable-ordinateur-portable-bureau-camera-photo" TargetMode="External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12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2.jpeg"/><Relationship Id="rId5" Type="http://schemas.openxmlformats.org/officeDocument/2006/relationships/image" Target="../media/image11.jpeg"/><Relationship Id="rId10" Type="http://schemas.openxmlformats.org/officeDocument/2006/relationships/image" Target="../media/image18.jpeg"/><Relationship Id="rId4" Type="http://schemas.openxmlformats.org/officeDocument/2006/relationships/image" Target="../media/image9.gif"/><Relationship Id="rId9" Type="http://schemas.openxmlformats.org/officeDocument/2006/relationships/image" Target="../media/image8.gif"/><Relationship Id="rId1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E2C7E-0991-4A56-97DB-61A7123921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Joanne Kathleen Rowling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FBFB02-AE76-4552-AB95-8B03FA0E3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66527"/>
            <a:ext cx="10668000" cy="1655762"/>
          </a:xfrm>
        </p:spPr>
        <p:txBody>
          <a:bodyPr/>
          <a:lstStyle/>
          <a:p>
            <a:r>
              <a:rPr lang="fr-FR" dirty="0"/>
              <a:t>Sous son nom de plume </a:t>
            </a:r>
            <a:r>
              <a:rPr lang="fr-FR" dirty="0" err="1"/>
              <a:t>J.K.Rowling</a:t>
            </a:r>
            <a:endParaRPr lang="fr-FR" dirty="0"/>
          </a:p>
          <a:p>
            <a:r>
              <a:rPr lang="fr-FR" dirty="0"/>
              <a:t>                                                    de Lola </a:t>
            </a:r>
            <a:r>
              <a:rPr lang="fr-FR" dirty="0" err="1"/>
              <a:t>Modzinski</a:t>
            </a:r>
            <a:endParaRPr lang="fr-FR" dirty="0"/>
          </a:p>
          <a:p>
            <a:endParaRPr lang="fr-FR" dirty="0"/>
          </a:p>
        </p:txBody>
      </p:sp>
      <p:pic>
        <p:nvPicPr>
          <p:cNvPr id="1026" name="Picture 2" descr="L'Ickabog », le nouveau roman de J. K. Rowling est sorti ! - La Voix du Nord">
            <a:extLst>
              <a:ext uri="{FF2B5EF4-FFF2-40B4-BE49-F238E27FC236}">
                <a16:creationId xmlns:a16="http://schemas.microsoft.com/office/drawing/2014/main" id="{11315CA2-40A6-4ADB-BAE9-C50DBFA9E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8" y="0"/>
            <a:ext cx="4607511" cy="25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s fans de « Harry Potter » secoués par les propos jugés transphobes de J.  K. Rowling">
            <a:extLst>
              <a:ext uri="{FF2B5EF4-FFF2-40B4-BE49-F238E27FC236}">
                <a16:creationId xmlns:a16="http://schemas.microsoft.com/office/drawing/2014/main" id="{34B06D45-88A1-40E7-9809-897AB409F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40" y="4509170"/>
            <a:ext cx="4697660" cy="234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J.K. Rowling | Wikia Cormoran Strike | Fandom">
            <a:extLst>
              <a:ext uri="{FF2B5EF4-FFF2-40B4-BE49-F238E27FC236}">
                <a16:creationId xmlns:a16="http://schemas.microsoft.com/office/drawing/2014/main" id="{2E0993DB-D83D-4830-ACCC-3EF45C04F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8" y="3434810"/>
            <a:ext cx="2738552" cy="342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J. K. Rowling — Wikipédia">
            <a:extLst>
              <a:ext uri="{FF2B5EF4-FFF2-40B4-BE49-F238E27FC236}">
                <a16:creationId xmlns:a16="http://schemas.microsoft.com/office/drawing/2014/main" id="{E06911B7-9449-43D2-9AD0-FB82EC438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98" y="0"/>
            <a:ext cx="2282194" cy="281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resse de J.K Rowling divulguée: aucune charge retenue contre les  militants transgenres | Le HuffPost">
            <a:extLst>
              <a:ext uri="{FF2B5EF4-FFF2-40B4-BE49-F238E27FC236}">
                <a16:creationId xmlns:a16="http://schemas.microsoft.com/office/drawing/2014/main" id="{290CC3F0-F708-45E6-A32F-C35FD1999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933" y="0"/>
            <a:ext cx="4057450" cy="266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s conseils d'écriture de J.K. Rowling [MàJ]">
            <a:extLst>
              <a:ext uri="{FF2B5EF4-FFF2-40B4-BE49-F238E27FC236}">
                <a16:creationId xmlns:a16="http://schemas.microsoft.com/office/drawing/2014/main" id="{1AC18949-D339-43DF-AA55-AD8D8D179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50" y="4296052"/>
            <a:ext cx="4176258" cy="23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59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5A831F-2CE4-5782-5718-65263486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</a:t>
            </a:r>
            <a:r>
              <a:rPr lang="fr-FR" sz="4000" dirty="0"/>
              <a:t>SOMMAIRE:</a:t>
            </a:r>
            <a:br>
              <a:rPr lang="fr-FR" sz="4000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93A2A7-2945-5470-351F-C412C2B07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dirty="0"/>
          </a:p>
          <a:p>
            <a:r>
              <a:rPr lang="fr-FR" sz="1600" dirty="0"/>
              <a:t> Sommaire</a:t>
            </a:r>
          </a:p>
          <a:p>
            <a:r>
              <a:rPr lang="fr-FR" sz="1600" dirty="0"/>
              <a:t> Quand et où est née </a:t>
            </a:r>
            <a:r>
              <a:rPr lang="fr-FR" sz="1600" dirty="0" err="1"/>
              <a:t>J.K.Rowling</a:t>
            </a:r>
            <a:r>
              <a:rPr lang="fr-FR" sz="1600" dirty="0"/>
              <a:t> ?</a:t>
            </a:r>
          </a:p>
          <a:p>
            <a:r>
              <a:rPr lang="fr-FR" sz="1600" dirty="0"/>
              <a:t> Qu’a écrit </a:t>
            </a:r>
            <a:r>
              <a:rPr lang="fr-FR" sz="1600" dirty="0" err="1"/>
              <a:t>J.K.Rowling</a:t>
            </a:r>
            <a:r>
              <a:rPr lang="fr-FR" sz="1600" dirty="0"/>
              <a:t> ?</a:t>
            </a:r>
          </a:p>
          <a:p>
            <a:r>
              <a:rPr lang="fr-FR" sz="1600" dirty="0"/>
              <a:t> Qu’a fait </a:t>
            </a:r>
            <a:r>
              <a:rPr lang="fr-FR" sz="1600" dirty="0" err="1"/>
              <a:t>J.K.Rowling</a:t>
            </a:r>
            <a:r>
              <a:rPr lang="fr-FR" sz="1600" dirty="0"/>
              <a:t> comme étude et comme travail ?</a:t>
            </a:r>
          </a:p>
          <a:p>
            <a:r>
              <a:rPr lang="fr-FR" sz="1600" dirty="0"/>
              <a:t> Famille de </a:t>
            </a:r>
            <a:r>
              <a:rPr lang="fr-FR" sz="1600" dirty="0" err="1"/>
              <a:t>J.K.Rowling</a:t>
            </a:r>
            <a:endParaRPr lang="fr-FR" sz="1600" dirty="0"/>
          </a:p>
          <a:p>
            <a:r>
              <a:rPr lang="fr-FR" sz="1600" dirty="0"/>
              <a:t>Quizz</a:t>
            </a:r>
          </a:p>
          <a:p>
            <a:r>
              <a:rPr lang="fr-FR" sz="1600" dirty="0"/>
              <a:t> Ressources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1E0F515-276B-F38A-E106-86A0714B9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895323" y="984488"/>
            <a:ext cx="4876800" cy="488902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E25C4AA-91E9-BF78-2786-7C24F7D5CE3A}"/>
              </a:ext>
            </a:extLst>
          </p:cNvPr>
          <p:cNvSpPr txBox="1"/>
          <p:nvPr/>
        </p:nvSpPr>
        <p:spPr>
          <a:xfrm>
            <a:off x="6348401" y="8040992"/>
            <a:ext cx="3585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3" tooltip="https://ecrire-coach.biographe-valeriejean.fr/faire-des-listes-pour-commencer-a-ecrire/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4" tooltip="https://creativecommons.org/licenses/by-nc-nd/3.0/"/>
              </a:rPr>
              <a:t>CC BY-NC-ND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68531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E2C7E-0991-4A56-97DB-61A712392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149" y="204187"/>
            <a:ext cx="11372295" cy="1655762"/>
          </a:xfrm>
        </p:spPr>
        <p:txBody>
          <a:bodyPr>
            <a:normAutofit/>
          </a:bodyPr>
          <a:lstStyle/>
          <a:p>
            <a:pPr algn="l"/>
            <a:r>
              <a:rPr lang="fr-FR" sz="4000" dirty="0"/>
              <a:t>Quand et où est née </a:t>
            </a:r>
            <a:r>
              <a:rPr lang="fr-FR" sz="4000" dirty="0" err="1"/>
              <a:t>J.K.Rowling</a:t>
            </a:r>
            <a:r>
              <a:rPr lang="fr-FR" sz="4000" dirty="0"/>
              <a:t>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FBFB02-AE76-4552-AB95-8B03FA0E3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66527"/>
            <a:ext cx="9144000" cy="1655762"/>
          </a:xfrm>
        </p:spPr>
        <p:txBody>
          <a:bodyPr/>
          <a:lstStyle/>
          <a:p>
            <a:r>
              <a:rPr lang="fr-FR" dirty="0"/>
              <a:t> </a:t>
            </a:r>
          </a:p>
          <a:p>
            <a:endParaRPr lang="fr-FR" dirty="0"/>
          </a:p>
        </p:txBody>
      </p:sp>
      <p:pic>
        <p:nvPicPr>
          <p:cNvPr id="4" name="Image 3" descr="Chipping Sodbury Weather Forecast">
            <a:extLst>
              <a:ext uri="{FF2B5EF4-FFF2-40B4-BE49-F238E27FC236}">
                <a16:creationId xmlns:a16="http://schemas.microsoft.com/office/drawing/2014/main" id="{95E490CC-1867-4CF6-AC81-76F2EBC8B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26" y="-67705"/>
            <a:ext cx="4648374" cy="28757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1026" name="Picture 2" descr="Carte Angleterre : plan des sites incontournables | Lonely Planet">
            <a:extLst>
              <a:ext uri="{FF2B5EF4-FFF2-40B4-BE49-F238E27FC236}">
                <a16:creationId xmlns:a16="http://schemas.microsoft.com/office/drawing/2014/main" id="{2809D391-1C56-4D5F-B333-159B64D4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3645"/>
            <a:ext cx="3443519" cy="480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'angleterre Dans Le Monde Carte Vectoriel Modèle Fond Illustration de  Vecteur - Illustration du continent, drapeau: 210524167">
            <a:extLst>
              <a:ext uri="{FF2B5EF4-FFF2-40B4-BE49-F238E27FC236}">
                <a16:creationId xmlns:a16="http://schemas.microsoft.com/office/drawing/2014/main" id="{10828C7D-F105-4690-B39D-9B6BD8D61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468" y="3147705"/>
            <a:ext cx="6209699" cy="371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DD3D87E-6665-4A82-9786-56979042D29F}"/>
              </a:ext>
            </a:extLst>
          </p:cNvPr>
          <p:cNvSpPr txBox="1"/>
          <p:nvPr/>
        </p:nvSpPr>
        <p:spPr>
          <a:xfrm>
            <a:off x="3047260" y="3035089"/>
            <a:ext cx="609452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38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amera.wav"/>
          </p:stSnd>
        </p:sndAc>
      </p:transition>
    </mc:Choice>
    <mc:Fallback xmlns="">
      <p:transition spd="slow">
        <p:circle/>
        <p:sndAc>
          <p:stSnd>
            <p:snd r:embed="rId6" name="camera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E2C7E-0991-4A56-97DB-61A712392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149" y="204187"/>
            <a:ext cx="11372295" cy="1655762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Qu’a écrit </a:t>
            </a:r>
            <a:r>
              <a:rPr lang="fr-FR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J.K.Rowling</a:t>
            </a:r>
            <a:r>
              <a:rPr lang="fr-F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?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FBFB02-AE76-4552-AB95-8B03FA0E3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520" y="3552975"/>
            <a:ext cx="9144000" cy="1655762"/>
          </a:xfrm>
        </p:spPr>
        <p:txBody>
          <a:bodyPr/>
          <a:lstStyle/>
          <a:p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DD3D87E-6665-4A82-9786-56979042D29F}"/>
              </a:ext>
            </a:extLst>
          </p:cNvPr>
          <p:cNvSpPr txBox="1"/>
          <p:nvPr/>
        </p:nvSpPr>
        <p:spPr>
          <a:xfrm>
            <a:off x="3047260" y="3088355"/>
            <a:ext cx="609452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 8" descr="L'Ickabog, de J.K. Rowling | Gallimard Jeunesse">
            <a:extLst>
              <a:ext uri="{FF2B5EF4-FFF2-40B4-BE49-F238E27FC236}">
                <a16:creationId xmlns:a16="http://schemas.microsoft.com/office/drawing/2014/main" id="{13125517-A3B8-4A7E-ACFA-B7D372562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860" y="3578860"/>
            <a:ext cx="2263140" cy="327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Amazon.fr - Une place à prendre - J. K. Rowling, Pierre Demarty - Livres">
            <a:extLst>
              <a:ext uri="{FF2B5EF4-FFF2-40B4-BE49-F238E27FC236}">
                <a16:creationId xmlns:a16="http://schemas.microsoft.com/office/drawing/2014/main" id="{45BC6086-F4D5-4A57-ACE3-DA3F3974A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8" y="2497598"/>
            <a:ext cx="2902335" cy="436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Les animaux fantastiques ; vie &amp; habitat - J. K. Rowling -  Gallimard-jeunesse - Poche - Le Hall du Livre NANCY">
            <a:extLst>
              <a:ext uri="{FF2B5EF4-FFF2-40B4-BE49-F238E27FC236}">
                <a16:creationId xmlns:a16="http://schemas.microsoft.com/office/drawing/2014/main" id="{83EC3AF1-C148-42C2-B398-394AE0A1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324" y="1859950"/>
            <a:ext cx="2902335" cy="486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s Contes de Beedle le Barde : J.K. Rowling, Tomic,Tomislav,  Ménard,Jean-François: Amazon.fr: Livres">
            <a:extLst>
              <a:ext uri="{FF2B5EF4-FFF2-40B4-BE49-F238E27FC236}">
                <a16:creationId xmlns:a16="http://schemas.microsoft.com/office/drawing/2014/main" id="{98DD2C7C-3CAC-4B6B-AF03-7EED32F41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791" y="117249"/>
            <a:ext cx="2263140" cy="331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Jack et la grande aventure du Cochon de Noël eBook : Rowling, J. K.,  Ménard, Jean-François: Amazon.fr: Livres">
            <a:extLst>
              <a:ext uri="{FF2B5EF4-FFF2-40B4-BE49-F238E27FC236}">
                <a16:creationId xmlns:a16="http://schemas.microsoft.com/office/drawing/2014/main" id="{AC34232E-5838-491C-9797-EA4C92C49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523" y="1999606"/>
            <a:ext cx="32766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7B6183F-4774-4D1D-B111-421A17597A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683" y="186702"/>
            <a:ext cx="32385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8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ype.wav"/>
          </p:stSnd>
        </p:sndAc>
      </p:transition>
    </mc:Choice>
    <mc:Fallback xmlns="">
      <p:transition spd="slow">
        <p:circle/>
        <p:sndAc>
          <p:stSnd>
            <p:snd r:embed="rId9" name="typ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E2C7E-0991-4A56-97DB-61A712392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Qu’a fait </a:t>
            </a:r>
            <a:r>
              <a:rPr lang="fr-FR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J.K.Rowling</a:t>
            </a: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comme études et comme travail ?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FBFB02-AE76-4552-AB95-8B03FA0E31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r>
              <a:rPr lang="fr-FR" dirty="0"/>
              <a:t>UNIVERSITE DE SOBORNNE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6C4EAF4-7BFE-4391-B21F-DFAF711D3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753" y="4507249"/>
            <a:ext cx="11207261" cy="1669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200" dirty="0"/>
              <a:t>                                           UNIVERSITE D’EXTER                                                                                                                                                           UNIVERSITE DE LA SORBONNE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DD3D87E-6665-4A82-9786-56979042D29F}"/>
              </a:ext>
            </a:extLst>
          </p:cNvPr>
          <p:cNvSpPr txBox="1"/>
          <p:nvPr/>
        </p:nvSpPr>
        <p:spPr>
          <a:xfrm>
            <a:off x="3047260" y="3088355"/>
            <a:ext cx="609452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 12" descr="La Sorbonne - Université - Office de tourisme Paris">
            <a:extLst>
              <a:ext uri="{FF2B5EF4-FFF2-40B4-BE49-F238E27FC236}">
                <a16:creationId xmlns:a16="http://schemas.microsoft.com/office/drawing/2014/main" id="{D8834A57-E011-4623-9FFA-106B7E3C7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138" y="1460549"/>
            <a:ext cx="4407877" cy="2830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Afficher l’image source">
            <a:extLst>
              <a:ext uri="{FF2B5EF4-FFF2-40B4-BE49-F238E27FC236}">
                <a16:creationId xmlns:a16="http://schemas.microsoft.com/office/drawing/2014/main" id="{5B70C2A9-1702-42E1-BB19-8BC8B6444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54" y="1379020"/>
            <a:ext cx="5986585" cy="299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94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ype.wav"/>
          </p:stSnd>
        </p:sndAc>
      </p:transition>
    </mc:Choice>
    <mc:Fallback xmlns="">
      <p:transition spd="slow">
        <p:circle/>
        <p:sndAc>
          <p:stSnd>
            <p:snd r:embed="rId5" name="typ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E2C7E-0991-4A56-97DB-61A712392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Famille de </a:t>
            </a:r>
            <a:r>
              <a:rPr lang="fr-FR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J.K.Rowling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FBFB02-AE76-4552-AB95-8B03FA0E3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48862"/>
            <a:ext cx="5181600" cy="502810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r-FR" sz="1200" dirty="0"/>
              <a:t>Jessica </a:t>
            </a:r>
            <a:r>
              <a:rPr lang="fr-FR" sz="1200" dirty="0" err="1"/>
              <a:t>Arantes</a:t>
            </a:r>
            <a:r>
              <a:rPr lang="fr-FR" sz="1200" dirty="0"/>
              <a:t>: fille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fr-FR" sz="1200" dirty="0"/>
              <a:t>Jorge </a:t>
            </a:r>
            <a:r>
              <a:rPr lang="fr-FR" sz="1200" dirty="0" err="1"/>
              <a:t>Arantes</a:t>
            </a:r>
            <a:r>
              <a:rPr lang="fr-FR" sz="1200" dirty="0"/>
              <a:t> : ex-époux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fr-FR" sz="1200" dirty="0"/>
              <a:t>Mackenzie Murray : fille</a:t>
            </a:r>
          </a:p>
          <a:p>
            <a:pPr marL="514350" indent="-514350">
              <a:buAutoNum type="arabicPeriod"/>
            </a:pPr>
            <a:r>
              <a:rPr lang="fr-FR" sz="1200" dirty="0"/>
              <a:t>Neil Michael Murray  : époux</a:t>
            </a:r>
          </a:p>
          <a:p>
            <a:pPr marL="514350" indent="-514350">
              <a:buAutoNum type="arabicPeriod"/>
            </a:pPr>
            <a:r>
              <a:rPr lang="fr-FR" sz="1200" dirty="0"/>
              <a:t>Joanne Kathleen Rowling</a:t>
            </a:r>
          </a:p>
          <a:p>
            <a:pPr marL="514350" indent="-514350">
              <a:buAutoNum type="arabicPeriod"/>
            </a:pPr>
            <a:r>
              <a:rPr lang="fr-FR" sz="1200" dirty="0"/>
              <a:t>Peter Rowling : père</a:t>
            </a:r>
          </a:p>
          <a:p>
            <a:pPr marL="514350" indent="-514350">
              <a:buAutoNum type="arabicPeriod"/>
            </a:pPr>
            <a:r>
              <a:rPr lang="fr-FR" sz="1200" dirty="0"/>
              <a:t>Anne Volant : mère </a:t>
            </a:r>
          </a:p>
          <a:p>
            <a:pPr marL="514350" indent="-514350">
              <a:buAutoNum type="arabicPeriod"/>
            </a:pPr>
            <a:r>
              <a:rPr lang="fr-FR" sz="1200" dirty="0" err="1"/>
              <a:t>Dianne</a:t>
            </a:r>
            <a:r>
              <a:rPr lang="fr-FR" sz="1200" dirty="0"/>
              <a:t> Rowling : sœur</a:t>
            </a:r>
          </a:p>
          <a:p>
            <a:pPr marL="514350" indent="-514350">
              <a:buAutoNum type="arabicPeriod"/>
            </a:pPr>
            <a:r>
              <a:rPr lang="fr-FR" sz="1200" dirty="0"/>
              <a:t>Ernest Rowling : grand-père</a:t>
            </a:r>
          </a:p>
          <a:p>
            <a:pPr marL="514350" indent="-514350">
              <a:buAutoNum type="arabicPeriod"/>
            </a:pPr>
            <a:r>
              <a:rPr lang="fr-FR" sz="1200" dirty="0"/>
              <a:t>Kathleen Rowling : grand-mère</a:t>
            </a:r>
          </a:p>
          <a:p>
            <a:pPr marL="514350" indent="-514350">
              <a:buAutoNum type="arabicPeriod"/>
            </a:pPr>
            <a:r>
              <a:rPr lang="fr-FR" sz="1200" dirty="0"/>
              <a:t>Louisa Rowling : arrière grand-mère</a:t>
            </a:r>
          </a:p>
          <a:p>
            <a:pPr marL="514350" indent="-514350">
              <a:buAutoNum type="arabicPeriod"/>
            </a:pPr>
            <a:r>
              <a:rPr lang="fr-FR" sz="1200" dirty="0"/>
              <a:t>Frank Harold Rowling : arrière grand-père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fr-FR" sz="1200" dirty="0"/>
              <a:t>Thomas Edward </a:t>
            </a:r>
            <a:r>
              <a:rPr lang="fr-FR" sz="1200" dirty="0" err="1"/>
              <a:t>Bulgen</a:t>
            </a:r>
            <a:r>
              <a:rPr lang="fr-FR" sz="1200" dirty="0"/>
              <a:t> : arrière grand-père</a:t>
            </a:r>
          </a:p>
          <a:p>
            <a:pPr marL="514350" indent="-514350">
              <a:buAutoNum type="arabicPeriod"/>
            </a:pPr>
            <a:r>
              <a:rPr lang="fr-FR" sz="1200" dirty="0"/>
              <a:t>Rose Caroline </a:t>
            </a:r>
            <a:r>
              <a:rPr lang="fr-FR" sz="1200" dirty="0" err="1"/>
              <a:t>Card</a:t>
            </a:r>
            <a:r>
              <a:rPr lang="fr-FR" sz="1200" dirty="0"/>
              <a:t> : arrière grand-mère</a:t>
            </a:r>
            <a:endParaRPr lang="fr-FR" sz="2800" dirty="0"/>
          </a:p>
          <a:p>
            <a:pPr marL="514350" indent="-514350">
              <a:buAutoNum type="arabicPeriod"/>
            </a:pPr>
            <a:endParaRPr lang="fr-FR" dirty="0"/>
          </a:p>
          <a:p>
            <a:pPr marL="514350" indent="-514350">
              <a:buAutoNum type="arabicPeriod"/>
            </a:pP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6C4EAF4-7BFE-4391-B21F-DFAF711D3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4337" y="5249399"/>
            <a:ext cx="3392451" cy="834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200" dirty="0"/>
              <a:t>                                  </a:t>
            </a:r>
          </a:p>
        </p:txBody>
      </p:sp>
      <p:pic>
        <p:nvPicPr>
          <p:cNvPr id="4098" name="Picture 2" descr="HARRY POTTER, UNE VIE DE FAN. - Jessica Rowling Arantes - Wattpad">
            <a:extLst>
              <a:ext uri="{FF2B5EF4-FFF2-40B4-BE49-F238E27FC236}">
                <a16:creationId xmlns:a16="http://schemas.microsoft.com/office/drawing/2014/main" id="{502F7EBE-EB74-4188-A410-5E6BC81DD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95" y="1115762"/>
            <a:ext cx="2118590" cy="261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K Rowling's former PA described as 'good liar' - BBC News">
            <a:extLst>
              <a:ext uri="{FF2B5EF4-FFF2-40B4-BE49-F238E27FC236}">
                <a16:creationId xmlns:a16="http://schemas.microsoft.com/office/drawing/2014/main" id="{78D58C35-896F-4F3D-B709-17091842E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463" y="56247"/>
            <a:ext cx="2542306" cy="143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 K Rowling father Peter James Rowling - Celebrities InfoSeeMedia">
            <a:extLst>
              <a:ext uri="{FF2B5EF4-FFF2-40B4-BE49-F238E27FC236}">
                <a16:creationId xmlns:a16="http://schemas.microsoft.com/office/drawing/2014/main" id="{B1404622-F1BA-472F-9559-226E2B54E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854" y="125215"/>
            <a:ext cx="1665193" cy="169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A0C980B-3E1B-4B87-AD18-69F4D33C0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076" y="2041058"/>
            <a:ext cx="1543768" cy="207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RRY POTTER, UNE VIE DE FAN. - Mackenzie Jean Rowling Murray - Wattpad">
            <a:extLst>
              <a:ext uri="{FF2B5EF4-FFF2-40B4-BE49-F238E27FC236}">
                <a16:creationId xmlns:a16="http://schemas.microsoft.com/office/drawing/2014/main" id="{F5366784-B02E-49B5-A476-E2892C757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846" y="1726204"/>
            <a:ext cx="1391138" cy="1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anne Rowling Bio, Age, Career, Net Worth 2022, Married, Height, Weight">
            <a:extLst>
              <a:ext uri="{FF2B5EF4-FFF2-40B4-BE49-F238E27FC236}">
                <a16:creationId xmlns:a16="http://schemas.microsoft.com/office/drawing/2014/main" id="{D93835C8-63CD-4681-BE9A-A12EB259F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61" y="3750724"/>
            <a:ext cx="1778775" cy="218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Jorge Arantes - Bio, Age, Divorce, Nationality, Body Measurement, Career">
            <a:extLst>
              <a:ext uri="{FF2B5EF4-FFF2-40B4-BE49-F238E27FC236}">
                <a16:creationId xmlns:a16="http://schemas.microsoft.com/office/drawing/2014/main" id="{326ADC37-1EB1-46FD-8B42-29C0FFA2F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36245" y="-2538791"/>
            <a:ext cx="1765047" cy="17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Jorge Arantes - Bio, Age, Divorce, Nationality, Body Measurement, Career">
            <a:extLst>
              <a:ext uri="{FF2B5EF4-FFF2-40B4-BE49-F238E27FC236}">
                <a16:creationId xmlns:a16="http://schemas.microsoft.com/office/drawing/2014/main" id="{561D5303-5416-419D-9B5C-EE1075200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14" y="4034289"/>
            <a:ext cx="2366511" cy="236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Ernest Rowling (1887-1940) | WikiTree FREE Family Tree">
            <a:extLst>
              <a:ext uri="{FF2B5EF4-FFF2-40B4-BE49-F238E27FC236}">
                <a16:creationId xmlns:a16="http://schemas.microsoft.com/office/drawing/2014/main" id="{BBEBF662-0983-4DF9-846E-F2D7B7DB5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560" y="4211062"/>
            <a:ext cx="1471189" cy="238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undefined">
            <a:extLst>
              <a:ext uri="{FF2B5EF4-FFF2-40B4-BE49-F238E27FC236}">
                <a16:creationId xmlns:a16="http://schemas.microsoft.com/office/drawing/2014/main" id="{5C3754C9-877D-4D38-8245-738F1965E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68" y="1582508"/>
            <a:ext cx="1530794" cy="204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7F9B31B-2F6C-40B1-98BA-A33B431E31F6}"/>
              </a:ext>
            </a:extLst>
          </p:cNvPr>
          <p:cNvSpPr txBox="1"/>
          <p:nvPr/>
        </p:nvSpPr>
        <p:spPr>
          <a:xfrm flipV="1">
            <a:off x="2421305" y="2573692"/>
            <a:ext cx="156855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EE7B46F-90FD-4996-A9A0-7D21B334192E}"/>
              </a:ext>
            </a:extLst>
          </p:cNvPr>
          <p:cNvSpPr txBox="1"/>
          <p:nvPr/>
        </p:nvSpPr>
        <p:spPr>
          <a:xfrm flipV="1">
            <a:off x="2552721" y="2703591"/>
            <a:ext cx="156855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27481B9-73A3-4341-AB03-E970936926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9548" y="3240007"/>
            <a:ext cx="1572904" cy="37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13CAA8-C299-38C2-3ABE-00F393613067}"/>
              </a:ext>
            </a:extLst>
          </p:cNvPr>
          <p:cNvSpPr/>
          <p:nvPr/>
        </p:nvSpPr>
        <p:spPr>
          <a:xfrm>
            <a:off x="4478437" y="3566682"/>
            <a:ext cx="92447" cy="192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548E56-0E8B-5F43-0929-48F9A9933886}"/>
              </a:ext>
            </a:extLst>
          </p:cNvPr>
          <p:cNvSpPr/>
          <p:nvPr/>
        </p:nvSpPr>
        <p:spPr>
          <a:xfrm>
            <a:off x="6844872" y="1281929"/>
            <a:ext cx="92447" cy="192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02CB5A-ED60-C046-9938-51C043CAF3D3}"/>
              </a:ext>
            </a:extLst>
          </p:cNvPr>
          <p:cNvSpPr/>
          <p:nvPr/>
        </p:nvSpPr>
        <p:spPr>
          <a:xfrm>
            <a:off x="6719829" y="3414104"/>
            <a:ext cx="92447" cy="192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6C965F-5609-2C6F-3030-FD50E53A83AE}"/>
              </a:ext>
            </a:extLst>
          </p:cNvPr>
          <p:cNvSpPr/>
          <p:nvPr/>
        </p:nvSpPr>
        <p:spPr>
          <a:xfrm>
            <a:off x="10066788" y="1656500"/>
            <a:ext cx="92447" cy="192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CDCBFB-7947-E3F2-B872-667599EE913A}"/>
              </a:ext>
            </a:extLst>
          </p:cNvPr>
          <p:cNvSpPr/>
          <p:nvPr/>
        </p:nvSpPr>
        <p:spPr>
          <a:xfrm>
            <a:off x="10330623" y="3924768"/>
            <a:ext cx="92447" cy="192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7D02E3-F992-0CFA-5332-B1BEAEA8D985}"/>
              </a:ext>
            </a:extLst>
          </p:cNvPr>
          <p:cNvSpPr/>
          <p:nvPr/>
        </p:nvSpPr>
        <p:spPr>
          <a:xfrm>
            <a:off x="8479768" y="3396188"/>
            <a:ext cx="92447" cy="192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6FC0DC9-FC88-780C-F631-85613A580748}"/>
              </a:ext>
            </a:extLst>
          </p:cNvPr>
          <p:cNvSpPr/>
          <p:nvPr/>
        </p:nvSpPr>
        <p:spPr>
          <a:xfrm>
            <a:off x="6843624" y="5711010"/>
            <a:ext cx="92447" cy="192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56B3255-8F70-628A-7BC8-C370F9BA4CFE}"/>
              </a:ext>
            </a:extLst>
          </p:cNvPr>
          <p:cNvSpPr/>
          <p:nvPr/>
        </p:nvSpPr>
        <p:spPr>
          <a:xfrm>
            <a:off x="6707324" y="6208340"/>
            <a:ext cx="92447" cy="192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D90C8DD-1D92-1B46-B419-85182D0F4439}"/>
              </a:ext>
            </a:extLst>
          </p:cNvPr>
          <p:cNvSpPr/>
          <p:nvPr/>
        </p:nvSpPr>
        <p:spPr>
          <a:xfrm>
            <a:off x="4064870" y="6196063"/>
            <a:ext cx="92447" cy="192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51CA7C-C8DB-D732-04FC-C073C3BFCA4D}"/>
              </a:ext>
            </a:extLst>
          </p:cNvPr>
          <p:cNvSpPr/>
          <p:nvPr/>
        </p:nvSpPr>
        <p:spPr>
          <a:xfrm>
            <a:off x="8975324" y="6339026"/>
            <a:ext cx="92447" cy="192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1386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ype.wav"/>
          </p:stSnd>
        </p:sndAc>
      </p:transition>
    </mc:Choice>
    <mc:Fallback xmlns="">
      <p:transition spd="slow">
        <p:circle/>
        <p:sndAc>
          <p:stSnd>
            <p:snd r:embed="rId14" name="typ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7D4B53-2CD9-22A5-2B23-62E10B09D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QUIZZ</a:t>
            </a:r>
            <a:br>
              <a:rPr lang="fr-FR" dirty="0"/>
            </a:br>
            <a:endParaRPr lang="fr-FR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27851718-8E47-15EC-BFA7-234C0A37E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10737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/>
              <a:t> Quelle est le vrai nom de </a:t>
            </a:r>
            <a:r>
              <a:rPr lang="fr-FR" sz="1600" dirty="0" err="1"/>
              <a:t>J.K.Rowling</a:t>
            </a:r>
            <a:r>
              <a:rPr lang="fr-FR" sz="1600" dirty="0"/>
              <a:t> ?</a:t>
            </a:r>
          </a:p>
          <a:p>
            <a:pPr marL="0" indent="0">
              <a:buNone/>
            </a:pPr>
            <a:r>
              <a:rPr lang="fr-FR" sz="1600" dirty="0"/>
              <a:t> </a:t>
            </a:r>
            <a:r>
              <a:rPr lang="fr-FR" sz="1600" dirty="0" err="1"/>
              <a:t>J.K.Rowling</a:t>
            </a:r>
            <a:r>
              <a:rPr lang="fr-FR" sz="1600" dirty="0"/>
              <a:t> est-elle née au nord, sud, est ou ouest de l’Angleterre?</a:t>
            </a:r>
          </a:p>
          <a:p>
            <a:pPr marL="0" indent="0">
              <a:buNone/>
            </a:pPr>
            <a:r>
              <a:rPr lang="fr-FR" sz="1600" dirty="0"/>
              <a:t> En quelle année est née </a:t>
            </a:r>
            <a:r>
              <a:rPr lang="fr-FR" sz="1600" dirty="0" err="1"/>
              <a:t>J.K.Rowling</a:t>
            </a:r>
            <a:r>
              <a:rPr lang="fr-FR" sz="1600" dirty="0"/>
              <a:t> ?</a:t>
            </a:r>
          </a:p>
          <a:p>
            <a:pPr marL="0" indent="0">
              <a:buNone/>
            </a:pPr>
            <a:r>
              <a:rPr lang="fr-FR" sz="1600" dirty="0"/>
              <a:t> Comment s’appelle son livre pour adultes ?</a:t>
            </a:r>
          </a:p>
          <a:p>
            <a:pPr marL="0" indent="0">
              <a:buNone/>
            </a:pPr>
            <a:r>
              <a:rPr lang="fr-FR" sz="1600" dirty="0"/>
              <a:t> A quelles universités </a:t>
            </a:r>
            <a:r>
              <a:rPr lang="fr-FR" sz="1600" dirty="0" err="1"/>
              <a:t>J.K.Rowling</a:t>
            </a:r>
            <a:r>
              <a:rPr lang="fr-FR" sz="1600" dirty="0"/>
              <a:t> a-t-elle étudié?</a:t>
            </a:r>
          </a:p>
          <a:p>
            <a:pPr marL="0" indent="0">
              <a:buNone/>
            </a:pPr>
            <a:r>
              <a:rPr lang="fr-FR" sz="1600" dirty="0"/>
              <a:t> Comment s’appelle la grand-mère de </a:t>
            </a:r>
            <a:r>
              <a:rPr lang="fr-FR" sz="1600" dirty="0" err="1"/>
              <a:t>J.K.Rowling</a:t>
            </a:r>
            <a:r>
              <a:rPr lang="fr-FR" sz="1600" dirty="0"/>
              <a:t> ?</a:t>
            </a:r>
          </a:p>
          <a:p>
            <a:pPr marL="0" indent="0">
              <a:buNone/>
            </a:pPr>
            <a:r>
              <a:rPr lang="fr-FR" sz="1600" dirty="0"/>
              <a:t> Comment s’appelle son époux ?</a:t>
            </a:r>
          </a:p>
          <a:p>
            <a:pPr marL="0" indent="0">
              <a:buNone/>
            </a:pPr>
            <a:r>
              <a:rPr lang="fr-FR" sz="1600" dirty="0"/>
              <a:t> Quel est son livre le plus lu ?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5AFFA1A-B33F-77CB-8A75-B572F34A5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430530" y="249193"/>
            <a:ext cx="4621427" cy="4621427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5D8BC3B3-EFA7-EBD5-F509-4F2EB332B493}"/>
              </a:ext>
            </a:extLst>
          </p:cNvPr>
          <p:cNvSpPr txBox="1"/>
          <p:nvPr/>
        </p:nvSpPr>
        <p:spPr>
          <a:xfrm>
            <a:off x="7430530" y="5005557"/>
            <a:ext cx="46214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4" tooltip="https://socialcompare.com/en/comparison/creer-quizz-en-ligne-questionnaires-interactifs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5" tooltip="https://creativecommons.org/licenses/by-sa/3.0/"/>
              </a:rPr>
              <a:t>CC BY-SA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258141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amera.wav"/>
          </p:stSnd>
        </p:sndAc>
      </p:transition>
    </mc:Choice>
    <mc:Fallback xmlns="">
      <p:transition spd="slow">
        <p:circle/>
        <p:sndAc>
          <p:stSnd>
            <p:snd r:embed="rId6" name="camera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02B36B-92A6-4720-4AEE-0B78AB601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Ressources 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270CF2-D2D9-422C-E7CD-C195DA76A5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4102" y="3248905"/>
            <a:ext cx="9434384" cy="2746375"/>
          </a:xfrm>
        </p:spPr>
        <p:txBody>
          <a:bodyPr/>
          <a:lstStyle/>
          <a:p>
            <a:r>
              <a:rPr lang="fr-FR" dirty="0"/>
              <a:t>Wikipédia</a:t>
            </a:r>
          </a:p>
          <a:p>
            <a:r>
              <a:rPr lang="fr-FR" dirty="0"/>
              <a:t> Biographies dans les livres de Harry Potter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45D22E43-3EF8-7B14-4115-AC0E03D280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509100" y="3248905"/>
            <a:ext cx="2192438" cy="3288657"/>
          </a:xfr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961C1FE-103D-BFA4-A12D-668363B9A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208700" y="23136"/>
            <a:ext cx="4323508" cy="288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7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E2C7E-0991-4A56-97DB-61A712392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025" y="441918"/>
            <a:ext cx="11372295" cy="782724"/>
          </a:xfrm>
        </p:spPr>
        <p:txBody>
          <a:bodyPr>
            <a:normAutofit/>
          </a:bodyPr>
          <a:lstStyle/>
          <a:p>
            <a:pPr algn="l"/>
            <a:r>
              <a:rPr lang="fr-FR" sz="4000" dirty="0"/>
              <a:t>                     MERCI DE M’AVOIR ECOUTEE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FBFB02-AE76-4552-AB95-8B03FA0E3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66527"/>
            <a:ext cx="9144000" cy="1655762"/>
          </a:xfrm>
        </p:spPr>
        <p:txBody>
          <a:bodyPr/>
          <a:lstStyle/>
          <a:p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DD3D87E-6665-4A82-9786-56979042D29F}"/>
              </a:ext>
            </a:extLst>
          </p:cNvPr>
          <p:cNvSpPr txBox="1"/>
          <p:nvPr/>
        </p:nvSpPr>
        <p:spPr>
          <a:xfrm>
            <a:off x="3047260" y="3035089"/>
            <a:ext cx="609452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L'Ickabog », le nouveau roman de J. K. Rowling est sorti ! - La Voix du Nord">
            <a:extLst>
              <a:ext uri="{FF2B5EF4-FFF2-40B4-BE49-F238E27FC236}">
                <a16:creationId xmlns:a16="http://schemas.microsoft.com/office/drawing/2014/main" id="{F96C2866-FC77-4E4F-9D22-4D520BC96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058" y="0"/>
            <a:ext cx="2944942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arte Angleterre : plan des sites incontournables | Lonely Planet">
            <a:extLst>
              <a:ext uri="{FF2B5EF4-FFF2-40B4-BE49-F238E27FC236}">
                <a16:creationId xmlns:a16="http://schemas.microsoft.com/office/drawing/2014/main" id="{02782F79-7BF3-462F-BB6C-CD76D4B9F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058" y="1759319"/>
            <a:ext cx="2157179" cy="300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L'Ickabog, de J.K. Rowling | Gallimard Jeunesse">
            <a:extLst>
              <a:ext uri="{FF2B5EF4-FFF2-40B4-BE49-F238E27FC236}">
                <a16:creationId xmlns:a16="http://schemas.microsoft.com/office/drawing/2014/main" id="{DBF95889-F9BD-4FE3-995D-43A38EF3A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82" y="1620996"/>
            <a:ext cx="2263140" cy="327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Amazon.fr - Une place à prendre - J. K. Rowling, Pierre Demarty - Livres">
            <a:extLst>
              <a:ext uri="{FF2B5EF4-FFF2-40B4-BE49-F238E27FC236}">
                <a16:creationId xmlns:a16="http://schemas.microsoft.com/office/drawing/2014/main" id="{06D6BED5-213D-4556-9EE5-EEDE6C28B7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5" y="-29289"/>
            <a:ext cx="2393418" cy="3595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8" descr="Les conseils d'écriture de J.K. Rowling [MàJ]">
            <a:extLst>
              <a:ext uri="{FF2B5EF4-FFF2-40B4-BE49-F238E27FC236}">
                <a16:creationId xmlns:a16="http://schemas.microsoft.com/office/drawing/2014/main" id="{511D9FDB-CB9C-4D97-BF12-2194CB63E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227" y="5000530"/>
            <a:ext cx="4195994" cy="185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L'angleterre Dans Le Monde Carte Vectoriel Modèle Fond Illustration de  Vecteur - Illustration du continent, drapeau: 210524167">
            <a:extLst>
              <a:ext uri="{FF2B5EF4-FFF2-40B4-BE49-F238E27FC236}">
                <a16:creationId xmlns:a16="http://schemas.microsoft.com/office/drawing/2014/main" id="{FCB753F4-361E-4718-A8D7-1FCD8E11D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8" y="4874928"/>
            <a:ext cx="5291290" cy="195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 descr="Chipping Sodbury Weather Forecast">
            <a:extLst>
              <a:ext uri="{FF2B5EF4-FFF2-40B4-BE49-F238E27FC236}">
                <a16:creationId xmlns:a16="http://schemas.microsoft.com/office/drawing/2014/main" id="{04289389-1F33-43F7-BFD6-864CABEA4F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253" y="1542062"/>
            <a:ext cx="2366259" cy="146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Afficher l’image source">
            <a:extLst>
              <a:ext uri="{FF2B5EF4-FFF2-40B4-BE49-F238E27FC236}">
                <a16:creationId xmlns:a16="http://schemas.microsoft.com/office/drawing/2014/main" id="{4C41E8F8-507C-43FE-9473-7914B3803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" y="3386639"/>
            <a:ext cx="3000365" cy="150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Les fans de « Harry Potter » secoués par les propos jugés transphobes de J.  K. Rowling">
            <a:extLst>
              <a:ext uri="{FF2B5EF4-FFF2-40B4-BE49-F238E27FC236}">
                <a16:creationId xmlns:a16="http://schemas.microsoft.com/office/drawing/2014/main" id="{39CC598A-B593-4563-A412-8E69D27C4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360" y="3355023"/>
            <a:ext cx="3098175" cy="154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 descr="La Sorbonne - Université - Office de tourisme Paris">
            <a:extLst>
              <a:ext uri="{FF2B5EF4-FFF2-40B4-BE49-F238E27FC236}">
                <a16:creationId xmlns:a16="http://schemas.microsoft.com/office/drawing/2014/main" id="{8D414654-2278-488B-9CE0-7ED743619D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167" y="1931491"/>
            <a:ext cx="2266283" cy="1455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8" descr="Jack et la grande aventure du Cochon de Noël eBook : Rowling, J. K.,  Ménard, Jean-François: Amazon.fr: Livres">
            <a:extLst>
              <a:ext uri="{FF2B5EF4-FFF2-40B4-BE49-F238E27FC236}">
                <a16:creationId xmlns:a16="http://schemas.microsoft.com/office/drawing/2014/main" id="{832F53DE-825E-41DB-8206-56BF130A4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248" y="3429000"/>
            <a:ext cx="149150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13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ype.wav"/>
          </p:stSnd>
        </p:sndAc>
      </p:transition>
    </mc:Choice>
    <mc:Fallback xmlns="">
      <p:transition spd="slow">
        <p:circle/>
        <p:sndAc>
          <p:stSnd>
            <p:snd r:embed="rId14" name="typ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267</Words>
  <Application>Microsoft Office PowerPoint</Application>
  <PresentationFormat>Grand écran</PresentationFormat>
  <Paragraphs>67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Thème Office</vt:lpstr>
      <vt:lpstr>Joanne Kathleen Rowling</vt:lpstr>
      <vt:lpstr>     SOMMAIRE: </vt:lpstr>
      <vt:lpstr>Quand et où est née J.K.Rowling ?</vt:lpstr>
      <vt:lpstr>  Qu’a écrit J.K.Rowling ? </vt:lpstr>
      <vt:lpstr>Qu’a fait J.K.Rowling comme études et comme travail ?  </vt:lpstr>
      <vt:lpstr>    Famille de J.K.Rowling  </vt:lpstr>
      <vt:lpstr>                QUIZZ </vt:lpstr>
      <vt:lpstr>Ressources : </vt:lpstr>
      <vt:lpstr>                     MERCI DE M’AVOIR ECOUTEE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Joanne Kathleen Rowling</dc:title>
  <dc:creator>MODZINSKI Luc</dc:creator>
  <cp:lastModifiedBy>DONICZKA Alain</cp:lastModifiedBy>
  <cp:revision>22</cp:revision>
  <dcterms:created xsi:type="dcterms:W3CDTF">2022-04-28T16:56:10Z</dcterms:created>
  <dcterms:modified xsi:type="dcterms:W3CDTF">2022-06-04T16:12:18Z</dcterms:modified>
</cp:coreProperties>
</file>