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051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450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116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261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538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25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0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303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81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30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4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3560-84A0-9046-9A27-44ACF9B7F8DF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E4FC-9567-6942-BB1B-75134DC064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08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nde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833" y="370417"/>
            <a:ext cx="7259532" cy="46992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4833" y="5344583"/>
            <a:ext cx="725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dirty="0" smtClean="0"/>
              <a:t>ndigènes indiens et colorés, si vous entrez dans ces locaux la nuit, vous serez répertorié comme manquants. Des gardes armés tirent à vue. </a:t>
            </a:r>
            <a:r>
              <a:rPr lang="fr-FR" dirty="0"/>
              <a:t>D</a:t>
            </a:r>
            <a:r>
              <a:rPr lang="fr-FR" dirty="0" smtClean="0"/>
              <a:t>es chiens sauvages dévorent les cadavres. Vous êtes prévenus.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74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83" y="497417"/>
            <a:ext cx="7492154" cy="56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0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917" y="687918"/>
            <a:ext cx="6758623" cy="53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 afrique du s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" y="0"/>
            <a:ext cx="747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3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9" y="984250"/>
            <a:ext cx="5757333" cy="50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2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56167"/>
            <a:ext cx="7556499" cy="5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332" y="635000"/>
            <a:ext cx="7355417" cy="54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1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77900"/>
            <a:ext cx="7162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5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17" y="529167"/>
            <a:ext cx="7588249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</Words>
  <Application>Microsoft Office PowerPoint</Application>
  <PresentationFormat>Affichage à l'écran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Tristan</dc:creator>
  <cp:lastModifiedBy>Alain</cp:lastModifiedBy>
  <cp:revision>6</cp:revision>
  <dcterms:created xsi:type="dcterms:W3CDTF">2018-01-14T10:57:15Z</dcterms:created>
  <dcterms:modified xsi:type="dcterms:W3CDTF">2018-01-16T20:07:07Z</dcterms:modified>
</cp:coreProperties>
</file>