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920E29-E188-4299-90FA-B72896DD2D8A}" type="datetimeFigureOut">
              <a:rPr lang="fr-FR" smtClean="0"/>
              <a:t>14/01/2018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78E744-38C7-40A4-8E90-5FC9CD65FB1E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Nelson Mandela:</a:t>
            </a:r>
            <a:br>
              <a:rPr lang="fr-FR" b="1" dirty="0" smtClean="0"/>
            </a:br>
            <a:r>
              <a:rPr lang="fr-FR" b="1" dirty="0" smtClean="0"/>
              <a:t>Biographie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Ines Kremer</a:t>
            </a:r>
          </a:p>
          <a:p>
            <a:r>
              <a:rPr lang="fr-FR" b="1" dirty="0" smtClean="0"/>
              <a:t>CM1 c</a:t>
            </a:r>
            <a:endParaRPr lang="fr-FR" b="1" dirty="0"/>
          </a:p>
        </p:txBody>
      </p:sp>
      <p:pic>
        <p:nvPicPr>
          <p:cNvPr id="201730" name="Picture 2" descr="Image result for nelson mandela biograph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484784"/>
            <a:ext cx="3238500" cy="3743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1732" name="Picture 4" descr="Image result for colomb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548680"/>
            <a:ext cx="3286350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Ses débuts…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68760"/>
            <a:ext cx="8686800" cy="3456384"/>
          </a:xfrm>
        </p:spPr>
        <p:txBody>
          <a:bodyPr>
            <a:normAutofit/>
          </a:bodyPr>
          <a:lstStyle/>
          <a:p>
            <a:r>
              <a:rPr lang="fr-FR" sz="2800" dirty="0" err="1" smtClean="0"/>
              <a:t>Rolihlahla</a:t>
            </a:r>
            <a:r>
              <a:rPr lang="fr-FR" sz="2800" dirty="0" smtClean="0"/>
              <a:t> Mandela est né le 18 juillet 1918 à </a:t>
            </a:r>
            <a:r>
              <a:rPr lang="fr-FR" sz="2800" dirty="0" err="1" smtClean="0"/>
              <a:t>Mvezo</a:t>
            </a:r>
            <a:r>
              <a:rPr lang="fr-FR" sz="2800" dirty="0" smtClean="0"/>
              <a:t> en Afrique du Sud. </a:t>
            </a:r>
          </a:p>
          <a:p>
            <a:endParaRPr lang="fr-FR" sz="2800" dirty="0" smtClean="0"/>
          </a:p>
          <a:p>
            <a:r>
              <a:rPr lang="fr-FR" sz="2800" dirty="0" smtClean="0"/>
              <a:t>C’est le premier de sa famille à fréquenter une école. Son institutrice l’a nommé Nelson, car elle donnait un nom anglais à chacun de ses élèves.</a:t>
            </a:r>
          </a:p>
        </p:txBody>
      </p:sp>
      <p:pic>
        <p:nvPicPr>
          <p:cNvPr id="200712" name="Picture 8" descr="Related image"/>
          <p:cNvPicPr>
            <a:picLocks noChangeAspect="1" noChangeArrowheads="1"/>
          </p:cNvPicPr>
          <p:nvPr/>
        </p:nvPicPr>
        <p:blipFill>
          <a:blip r:embed="rId2" cstate="print"/>
          <a:srcRect r="34112"/>
          <a:stretch>
            <a:fillRect/>
          </a:stretch>
        </p:blipFill>
        <p:spPr bwMode="auto">
          <a:xfrm>
            <a:off x="0" y="4383010"/>
            <a:ext cx="2771800" cy="24749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0714" name="Picture 10" descr="Image result for afrique du sud avec éléph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4479921"/>
            <a:ext cx="3600399" cy="2378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Ses débuts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>
            <a:normAutofit/>
          </a:bodyPr>
          <a:lstStyle/>
          <a:p>
            <a:r>
              <a:rPr lang="fr-FR" dirty="0" smtClean="0"/>
              <a:t>Nelson était un très bon élève.</a:t>
            </a:r>
          </a:p>
          <a:p>
            <a:endParaRPr lang="fr-FR" dirty="0" smtClean="0"/>
          </a:p>
          <a:p>
            <a:r>
              <a:rPr lang="fr-FR" dirty="0" smtClean="0"/>
              <a:t>Il a suivi les études de droit pour être avocat et il a commencé à participer à la politique</a:t>
            </a:r>
            <a:endParaRPr lang="fr-FR" dirty="0"/>
          </a:p>
        </p:txBody>
      </p:sp>
      <p:pic>
        <p:nvPicPr>
          <p:cNvPr id="197634" name="Picture 2" descr="Image result for nelson mandela biograph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9" y="1674405"/>
            <a:ext cx="2232247" cy="30507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6300192" cy="838200"/>
          </a:xfrm>
        </p:spPr>
        <p:txBody>
          <a:bodyPr>
            <a:normAutofit/>
          </a:bodyPr>
          <a:lstStyle/>
          <a:p>
            <a:r>
              <a:rPr lang="fr-FR" dirty="0" smtClean="0"/>
              <a:t>…ses actions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96752"/>
            <a:ext cx="6624736" cy="5030019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Devenu avocat, Mandela lutte contre l’apartheid qui est la séparation entre les noirs et les blancs.</a:t>
            </a:r>
          </a:p>
          <a:p>
            <a:endParaRPr lang="fr-FR" dirty="0" smtClean="0"/>
          </a:p>
          <a:p>
            <a:r>
              <a:rPr lang="fr-FR" dirty="0" smtClean="0"/>
              <a:t>Il voulait les mêmes droits pour les noirs que pour les blancs</a:t>
            </a:r>
          </a:p>
          <a:p>
            <a:endParaRPr lang="fr-FR" dirty="0" smtClean="0"/>
          </a:p>
          <a:p>
            <a:r>
              <a:rPr lang="fr-FR" dirty="0" smtClean="0"/>
              <a:t>A cause de cela, </a:t>
            </a:r>
            <a:r>
              <a:rPr lang="fr-FR" dirty="0" smtClean="0"/>
              <a:t>Il a été emprisonné pendant 27 ans et demi </a:t>
            </a:r>
            <a:r>
              <a:rPr lang="fr-FR" dirty="0" smtClean="0"/>
              <a:t>(dans </a:t>
            </a:r>
            <a:r>
              <a:rPr lang="fr-FR" dirty="0" smtClean="0"/>
              <a:t>une cellule de </a:t>
            </a:r>
            <a:r>
              <a:rPr lang="fr-FR" dirty="0" smtClean="0"/>
              <a:t>3m</a:t>
            </a:r>
            <a:r>
              <a:rPr lang="fr-FR" baseline="30000" dirty="0" smtClean="0"/>
              <a:t>2</a:t>
            </a:r>
            <a:r>
              <a:rPr lang="fr-FR" dirty="0" smtClean="0"/>
              <a:t>), le 5 août 1962.</a:t>
            </a:r>
          </a:p>
          <a:p>
            <a:endParaRPr lang="fr-FR" dirty="0" smtClean="0"/>
          </a:p>
          <a:p>
            <a:r>
              <a:rPr lang="fr-FR" dirty="0" smtClean="0"/>
              <a:t>Mandela est devenu un symbole car il a été emprisonné alors qu’il défendait une bonne cause.</a:t>
            </a:r>
          </a:p>
          <a:p>
            <a:endParaRPr lang="fr-FR" dirty="0" smtClean="0"/>
          </a:p>
        </p:txBody>
      </p:sp>
      <p:pic>
        <p:nvPicPr>
          <p:cNvPr id="199682" name="Picture 2" descr="Image result for mandela en pri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700808"/>
            <a:ext cx="2808312" cy="2808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8720"/>
            <a:ext cx="6840760" cy="5760640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sz="2700" dirty="0" smtClean="0"/>
              <a:t>A sa sortie de prison, il a continué à lutter contre l’apartheid et a réussi à éviter la guerre civile. </a:t>
            </a:r>
            <a:r>
              <a:rPr lang="fr-FR" sz="2700" dirty="0" smtClean="0"/>
              <a:t>Il a reçu le prix Nobel en  1993 en hommage </a:t>
            </a:r>
            <a:r>
              <a:rPr lang="fr-FR" sz="2700" dirty="0" smtClean="0"/>
              <a:t>à </a:t>
            </a:r>
            <a:r>
              <a:rPr lang="fr-FR" sz="2700" dirty="0" smtClean="0"/>
              <a:t>ce qu’il a fait</a:t>
            </a:r>
          </a:p>
          <a:p>
            <a:endParaRPr lang="fr-FR" sz="2700" dirty="0" smtClean="0"/>
          </a:p>
          <a:p>
            <a:r>
              <a:rPr lang="fr-FR" sz="2700" dirty="0" smtClean="0"/>
              <a:t>Il est devenu président d’Afrique du Sud en 1994 et s’est servi </a:t>
            </a:r>
            <a:r>
              <a:rPr lang="fr-FR" sz="2700" dirty="0" smtClean="0"/>
              <a:t>du sport (rugby) </a:t>
            </a:r>
            <a:r>
              <a:rPr lang="fr-FR" sz="2700" dirty="0" smtClean="0"/>
              <a:t>pour établir la paix entre les noirs et les </a:t>
            </a:r>
            <a:r>
              <a:rPr lang="fr-FR" sz="2700" dirty="0" smtClean="0"/>
              <a:t>blancs</a:t>
            </a:r>
          </a:p>
          <a:p>
            <a:endParaRPr lang="fr-FR" sz="2700" dirty="0" smtClean="0"/>
          </a:p>
          <a:p>
            <a:r>
              <a:rPr lang="fr-FR" sz="2700" dirty="0" smtClean="0"/>
              <a:t>Mandela  est décédé le 5 décembre 2013 à Johannesburg.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539552" y="0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…et ses fonctions</a:t>
            </a:r>
          </a:p>
        </p:txBody>
      </p:sp>
      <p:pic>
        <p:nvPicPr>
          <p:cNvPr id="198660" name="Picture 4" descr="(Photo : DR)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7F6FE"/>
              </a:clrFrom>
              <a:clrTo>
                <a:srgbClr val="F7F6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13376" y="2276872"/>
            <a:ext cx="2530624" cy="2530625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7020272" y="501317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Prix Nobel de la paix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2" descr="Image result for MERCI pour votre atten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141591"/>
            <a:ext cx="6048672" cy="3583553"/>
          </a:xfrm>
          <a:prstGeom prst="rect">
            <a:avLst/>
          </a:prstGeom>
          <a:noFill/>
        </p:spPr>
      </p:pic>
      <p:pic>
        <p:nvPicPr>
          <p:cNvPr id="202756" name="Picture 4" descr="Image result for smiley merc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4244"/>
          <a:stretch>
            <a:fillRect/>
          </a:stretch>
        </p:blipFill>
        <p:spPr bwMode="auto">
          <a:xfrm>
            <a:off x="1979712" y="4581128"/>
            <a:ext cx="4991100" cy="20871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139</TotalTime>
  <Words>245</Words>
  <Application>Microsoft Office PowerPoint</Application>
  <PresentationFormat>Affichage à l'écran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Promenade</vt:lpstr>
      <vt:lpstr>Nelson Mandela: Biographie</vt:lpstr>
      <vt:lpstr>Ses débuts…</vt:lpstr>
      <vt:lpstr>Ses débuts (suite)</vt:lpstr>
      <vt:lpstr>…ses actions …</vt:lpstr>
      <vt:lpstr>Diapositive 5</vt:lpstr>
      <vt:lpstr>Diapositive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Nelson Mandela: sa vie</dc:title>
  <dc:creator>Samira</dc:creator>
  <cp:lastModifiedBy>Samira</cp:lastModifiedBy>
  <cp:revision>13</cp:revision>
  <dcterms:created xsi:type="dcterms:W3CDTF">2018-01-14T15:52:44Z</dcterms:created>
  <dcterms:modified xsi:type="dcterms:W3CDTF">2018-01-14T18:12:19Z</dcterms:modified>
</cp:coreProperties>
</file>