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77" r:id="rId9"/>
    <p:sldId id="278" r:id="rId10"/>
    <p:sldId id="266" r:id="rId11"/>
    <p:sldId id="280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9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4669C-F2BD-4E51-B9F5-7488A75ED61A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645DC-F29B-4973-B774-C30F93355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79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0F468-5352-EB4D-AE8F-266BFD6D002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08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571480"/>
            <a:ext cx="7772400" cy="2060849"/>
          </a:xfrm>
        </p:spPr>
        <p:txBody>
          <a:bodyPr>
            <a:noAutofit/>
          </a:bodyPr>
          <a:lstStyle/>
          <a:p>
            <a:pPr algn="ctr"/>
            <a:r>
              <a:rPr lang="fr-FR" sz="6600" dirty="0"/>
              <a:t>L’invention de la  montgolfière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041" t="22461" r="36310" b="15039"/>
          <a:stretch>
            <a:fillRect/>
          </a:stretch>
        </p:blipFill>
        <p:spPr bwMode="auto">
          <a:xfrm>
            <a:off x="5071311" y="3429000"/>
            <a:ext cx="20493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EA393E3-F86D-40B8-AB79-4716C22602F4}"/>
              </a:ext>
            </a:extLst>
          </p:cNvPr>
          <p:cNvSpPr txBox="1"/>
          <p:nvPr/>
        </p:nvSpPr>
        <p:spPr>
          <a:xfrm>
            <a:off x="4744571" y="6286520"/>
            <a:ext cx="313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Bérénice et Capucine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92BF84B-2A1C-4928-9F0A-901F22858090}"/>
              </a:ext>
            </a:extLst>
          </p:cNvPr>
          <p:cNvSpPr txBox="1"/>
          <p:nvPr/>
        </p:nvSpPr>
        <p:spPr>
          <a:xfrm>
            <a:off x="10744200" y="6286520"/>
            <a:ext cx="126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Mai 2022</a:t>
            </a:r>
          </a:p>
        </p:txBody>
      </p:sp>
    </p:spTree>
    <p:extLst>
      <p:ext uri="{BB962C8B-B14F-4D97-AF65-F5344CB8AC3E}">
        <p14:creationId xmlns:p14="http://schemas.microsoft.com/office/powerpoint/2010/main" val="77416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66673" y="120197"/>
            <a:ext cx="3764411" cy="704433"/>
          </a:xfrm>
        </p:spPr>
        <p:txBody>
          <a:bodyPr>
            <a:normAutofit/>
          </a:bodyPr>
          <a:lstStyle/>
          <a:p>
            <a:r>
              <a:rPr lang="fr-FR" sz="3200" dirty="0"/>
              <a:t>Usage militaire</a:t>
            </a:r>
          </a:p>
        </p:txBody>
      </p:sp>
      <p:pic>
        <p:nvPicPr>
          <p:cNvPr id="4" name="Espace réservé du contenu 3" descr="Cuers - Aérostation militaire Le Zeppelin Méditerranée . Le Nordstern  (LZ-121) arriva en France le 13 jui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8830" y="824630"/>
            <a:ext cx="44291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L'aérostation de l'armée de l'Air 1934-1946 - Aerobuzz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229" y="3639532"/>
            <a:ext cx="3951930" cy="2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L'AÉROSTATION de l'Armée de l'Air - 1934-1946 Bernard Palmiéri"/>
          <p:cNvPicPr/>
          <p:nvPr/>
        </p:nvPicPr>
        <p:blipFill>
          <a:blip r:embed="rId4"/>
          <a:srcRect l="14545" r="18182" b="16700"/>
          <a:stretch>
            <a:fillRect/>
          </a:stretch>
        </p:blipFill>
        <p:spPr bwMode="auto">
          <a:xfrm>
            <a:off x="5652140" y="4057969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Artillerie lourde de campagne : le 155 CTR Rimailho. Les « Rimailho » devant Arras (site cartes postales anciennes) 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7059" y="921392"/>
            <a:ext cx="3214710" cy="21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 flipH="1">
            <a:off x="8949134" y="3873303"/>
            <a:ext cx="275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Zeppelin militaire</a:t>
            </a:r>
          </a:p>
        </p:txBody>
      </p:sp>
    </p:spTree>
    <p:extLst>
      <p:ext uri="{BB962C8B-B14F-4D97-AF65-F5344CB8AC3E}">
        <p14:creationId xmlns:p14="http://schemas.microsoft.com/office/powerpoint/2010/main" val="233316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F2BDC-DEE0-440B-A28C-4F9161E1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1619"/>
          </a:xfrm>
        </p:spPr>
        <p:txBody>
          <a:bodyPr/>
          <a:lstStyle/>
          <a:p>
            <a:r>
              <a:rPr lang="fr-FR" dirty="0"/>
              <a:t>Usage météorologique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85DD9CA-3325-4A3F-88C5-453E173D9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89" r="18768"/>
          <a:stretch/>
        </p:blipFill>
        <p:spPr>
          <a:xfrm>
            <a:off x="304562" y="1674811"/>
            <a:ext cx="3327816" cy="37782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E3CF1DC-4FCD-4E8E-9734-DFB1597F2095}"/>
              </a:ext>
            </a:extLst>
          </p:cNvPr>
          <p:cNvSpPr txBox="1"/>
          <p:nvPr/>
        </p:nvSpPr>
        <p:spPr>
          <a:xfrm>
            <a:off x="2448648" y="6049224"/>
            <a:ext cx="178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Ballon-sonde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BC4D7D-9591-4241-8862-227262835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009" y="3162925"/>
            <a:ext cx="3739561" cy="272312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6B86E45-DB9C-4B06-98AD-399972A6E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937" y="1465729"/>
            <a:ext cx="4632275" cy="369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12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2567" y="1411422"/>
            <a:ext cx="2812612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Usage loisir</a:t>
            </a:r>
          </a:p>
        </p:txBody>
      </p:sp>
      <p:pic>
        <p:nvPicPr>
          <p:cNvPr id="4" name="Espace réservé du contenu 3" descr="Le ballon captif d'Henri Giffard au dessus de Paris en 1878 – La boite vert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470" y="3582960"/>
            <a:ext cx="40719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Mercier : un champagne as de la com' - L'Evasion des Sens"/>
          <p:cNvPicPr/>
          <p:nvPr/>
        </p:nvPicPr>
        <p:blipFill>
          <a:blip r:embed="rId3"/>
          <a:srcRect l="1974" b="5325"/>
          <a:stretch>
            <a:fillRect/>
          </a:stretch>
        </p:blipFill>
        <p:spPr bwMode="auto">
          <a:xfrm>
            <a:off x="4355949" y="450771"/>
            <a:ext cx="333376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Aerostation: caricature allemande, 1900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1283" y="203206"/>
            <a:ext cx="279558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1878 Paris"/>
          <p:cNvPicPr/>
          <p:nvPr/>
        </p:nvPicPr>
        <p:blipFill>
          <a:blip r:embed="rId5"/>
          <a:srcRect l="24138" t="18421" r="24138" b="15789"/>
          <a:stretch>
            <a:fillRect/>
          </a:stretch>
        </p:blipFill>
        <p:spPr bwMode="auto">
          <a:xfrm>
            <a:off x="4259373" y="3975869"/>
            <a:ext cx="135732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https://www.laboiteverte.fr/wp-content/uploads/2011/11/ballon-captif-henri-giffard-paris-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156" y="2754305"/>
            <a:ext cx="2733433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313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7509" y="285728"/>
            <a:ext cx="3856199" cy="1143000"/>
          </a:xfrm>
        </p:spPr>
        <p:txBody>
          <a:bodyPr>
            <a:normAutofit/>
          </a:bodyPr>
          <a:lstStyle/>
          <a:p>
            <a:r>
              <a:rPr lang="fr-FR" sz="3200" dirty="0"/>
              <a:t>Exploits et records</a:t>
            </a:r>
          </a:p>
        </p:txBody>
      </p:sp>
      <p:pic>
        <p:nvPicPr>
          <p:cNvPr id="5" name="Espace réservé du contenu 4" descr="Il y a 20 ans, le premier tour du monde en ballon sans escale - SWI  swissinfo.ch"/>
          <p:cNvPicPr>
            <a:picLocks noGrp="1"/>
          </p:cNvPicPr>
          <p:nvPr>
            <p:ph idx="1"/>
          </p:nvPr>
        </p:nvPicPr>
        <p:blipFill>
          <a:blip r:embed="rId2"/>
          <a:srcRect l="11520"/>
          <a:stretch>
            <a:fillRect/>
          </a:stretch>
        </p:blipFill>
        <p:spPr bwMode="auto">
          <a:xfrm>
            <a:off x="471618" y="1562439"/>
            <a:ext cx="5946576" cy="372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Histoire de la montgolfière | Tout sur la montgolfière | Balloon Revoluti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0362" y="145124"/>
            <a:ext cx="3854802" cy="256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Bertrand Picard, tour du monde en bal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8749" y="3973611"/>
            <a:ext cx="3025529" cy="1714467"/>
          </a:xfrm>
          <a:prstGeom prst="rect">
            <a:avLst/>
          </a:prstGeom>
          <a:noFill/>
        </p:spPr>
      </p:pic>
      <p:pic>
        <p:nvPicPr>
          <p:cNvPr id="7" name="Image 6" descr="Bertrand Piccard - Exploration - Breitling Orbite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2777" y="4010670"/>
            <a:ext cx="2431980" cy="271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110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20111" y="366410"/>
            <a:ext cx="6151778" cy="763143"/>
          </a:xfrm>
        </p:spPr>
        <p:txBody>
          <a:bodyPr>
            <a:normAutofit/>
          </a:bodyPr>
          <a:lstStyle/>
          <a:p>
            <a:r>
              <a:rPr lang="fr-FR" dirty="0"/>
              <a:t>Merci de votre attention…</a:t>
            </a:r>
          </a:p>
        </p:txBody>
      </p:sp>
      <p:pic>
        <p:nvPicPr>
          <p:cNvPr id="4" name="Espace réservé du contenu 3" descr="Des habitants appellent les secours en voyant cette incroyable montgolfière  dans le ciel - Metrotim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9222" y="1447876"/>
            <a:ext cx="7620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881158" y="5229301"/>
            <a:ext cx="9710207" cy="1628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3200" dirty="0"/>
              <a:t>« </a:t>
            </a:r>
            <a:r>
              <a:rPr lang="fr-FR" sz="3200" dirty="0" err="1"/>
              <a:t>Bananaaaah</a:t>
            </a:r>
            <a:r>
              <a:rPr lang="fr-FR" sz="3200" dirty="0"/>
              <a:t> ! </a:t>
            </a:r>
            <a:r>
              <a:rPr lang="fr-FR" sz="3200" dirty="0" err="1"/>
              <a:t>Potato</a:t>
            </a:r>
            <a:r>
              <a:rPr lang="fr-FR" sz="3200" dirty="0"/>
              <a:t>-</a:t>
            </a:r>
            <a:r>
              <a:rPr lang="fr-FR" sz="3200" dirty="0" err="1"/>
              <a:t>naaaaah</a:t>
            </a:r>
            <a:r>
              <a:rPr lang="fr-FR" sz="3200" dirty="0"/>
              <a:t> ! » </a:t>
            </a:r>
            <a:endParaRPr lang="fr-FR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410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2485" y="542895"/>
            <a:ext cx="10439515" cy="843006"/>
          </a:xfrm>
        </p:spPr>
        <p:txBody>
          <a:bodyPr>
            <a:normAutofit fontScale="90000"/>
          </a:bodyPr>
          <a:lstStyle/>
          <a:p>
            <a:r>
              <a:rPr lang="fr-FR" dirty="0"/>
              <a:t>Voici les frères Montgolfier: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73092" y="4857750"/>
            <a:ext cx="3596642" cy="927908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b="1" dirty="0"/>
              <a:t>Jacques- Etienne (1745-1799)</a:t>
            </a:r>
          </a:p>
        </p:txBody>
      </p:sp>
      <p:pic>
        <p:nvPicPr>
          <p:cNvPr id="6" name="Image 5" descr="4 juin 1783 : première expérience des frères Montgolfier, à Annonay, sur  les ballon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7074" y="2028825"/>
            <a:ext cx="227167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1er août 1799 : mort de l'inventeur et industriel Jacques-Étienne  Montgolfie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9362" y="2000240"/>
            <a:ext cx="2194159" cy="285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2547934" y="5273753"/>
            <a:ext cx="3210015" cy="51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Joseph-Michel (1740-1810)</a:t>
            </a:r>
          </a:p>
        </p:txBody>
      </p:sp>
    </p:spTree>
    <p:extLst>
      <p:ext uri="{BB962C8B-B14F-4D97-AF65-F5344CB8AC3E}">
        <p14:creationId xmlns:p14="http://schemas.microsoft.com/office/powerpoint/2010/main" val="326529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découverte: </a:t>
            </a:r>
          </a:p>
        </p:txBody>
      </p:sp>
      <p:pic>
        <p:nvPicPr>
          <p:cNvPr id="4" name="Espace réservé du contenu 3" descr="C:\Users\HP\Desktop\Montgolfier\thumbnail_IMG_308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90288" y="1600201"/>
            <a:ext cx="76114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17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premières expériences:</a:t>
            </a:r>
          </a:p>
        </p:txBody>
      </p:sp>
      <p:pic>
        <p:nvPicPr>
          <p:cNvPr id="5" name="Image 4" descr="C:\Users\HP\Desktop\Montgolfier\thumbnail_IMG_309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166" y="2214554"/>
            <a:ext cx="24288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8" descr="4 juin 1783 : première expérience des frères Montgolfier, à Annonay, sur  les ballons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310315" y="1474806"/>
            <a:ext cx="31029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6310314" y="6000768"/>
            <a:ext cx="3071834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Annonay (4 juin 1783)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EA1632E-CE92-2664-AFC8-36E71D9814A5}"/>
              </a:ext>
            </a:extLst>
          </p:cNvPr>
          <p:cNvSpPr txBox="1"/>
          <p:nvPr/>
        </p:nvSpPr>
        <p:spPr>
          <a:xfrm>
            <a:off x="3071664" y="546146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Première montgolfière</a:t>
            </a:r>
          </a:p>
        </p:txBody>
      </p:sp>
    </p:spTree>
    <p:extLst>
      <p:ext uri="{BB962C8B-B14F-4D97-AF65-F5344CB8AC3E}">
        <p14:creationId xmlns:p14="http://schemas.microsoft.com/office/powerpoint/2010/main" val="19147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Premier vol habité:</a:t>
            </a:r>
          </a:p>
        </p:txBody>
      </p:sp>
      <p:pic>
        <p:nvPicPr>
          <p:cNvPr id="4" name="Espace réservé du contenu 6" descr="L'aventure des Montgolfière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2728" y="1428736"/>
            <a:ext cx="621510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2952728" y="6000768"/>
            <a:ext cx="6215106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Château de Versailles (17 septembre 1783)</a:t>
            </a:r>
          </a:p>
        </p:txBody>
      </p:sp>
    </p:spTree>
    <p:extLst>
      <p:ext uri="{BB962C8B-B14F-4D97-AF65-F5344CB8AC3E}">
        <p14:creationId xmlns:p14="http://schemas.microsoft.com/office/powerpoint/2010/main" val="250439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Canard - Coq – Mouton ?</a:t>
            </a:r>
          </a:p>
        </p:txBody>
      </p:sp>
      <p:pic>
        <p:nvPicPr>
          <p:cNvPr id="4" name="Espace réservé du contenu 3" descr="C:\Users\HP\Desktop\Montgolfier\thumbnail_IMG_308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1586" y="1707927"/>
            <a:ext cx="4163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973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Premier vol humain:</a:t>
            </a:r>
          </a:p>
        </p:txBody>
      </p:sp>
      <p:pic>
        <p:nvPicPr>
          <p:cNvPr id="4" name="Espace réservé du contenu 3" descr="C:\Users\HP\Desktop\Montgolfier\thumbnail_IMG_309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5501" y="1716910"/>
            <a:ext cx="392909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HP\Desktop\Montgolfier\thumbnail_IMG_30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936" y="4208861"/>
            <a:ext cx="2000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:\Users\HP\Desktop\Montgolfier\thumbnail_IMG_30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9791" y="1201506"/>
            <a:ext cx="2699293" cy="221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425945" y="5819289"/>
            <a:ext cx="5786433" cy="447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           Paris (1</a:t>
            </a:r>
            <a:r>
              <a:rPr lang="fr-FR" sz="28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 novembre 1783)</a:t>
            </a: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8817183" y="4981194"/>
            <a:ext cx="3291540" cy="1285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fr-FR" sz="7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sz="1700" dirty="0" err="1">
                <a:solidFill>
                  <a:schemeClr val="bg1">
                    <a:lumMod val="50000"/>
                  </a:schemeClr>
                </a:solidFill>
              </a:rPr>
              <a:t>Pilâtre</a:t>
            </a:r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fr-FR" sz="1700" dirty="0" err="1">
                <a:solidFill>
                  <a:schemeClr val="bg1">
                    <a:lumMod val="50000"/>
                  </a:schemeClr>
                </a:solidFill>
              </a:rPr>
              <a:t>Rozier</a:t>
            </a:r>
            <a:endParaRPr lang="fr-FR" sz="17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	Le Marquis d’Arlandes</a:t>
            </a:r>
          </a:p>
        </p:txBody>
      </p:sp>
    </p:spTree>
    <p:extLst>
      <p:ext uri="{BB962C8B-B14F-4D97-AF65-F5344CB8AC3E}">
        <p14:creationId xmlns:p14="http://schemas.microsoft.com/office/powerpoint/2010/main" val="16973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09F45-75AF-4529-BA68-25DE43AC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063" y="74315"/>
            <a:ext cx="9384216" cy="1280890"/>
          </a:xfrm>
        </p:spPr>
        <p:txBody>
          <a:bodyPr/>
          <a:lstStyle/>
          <a:p>
            <a:r>
              <a:rPr lang="fr-FR" dirty="0"/>
              <a:t>Comment fonctionne une montgolfière 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746F0FF-34C9-4D72-8CDA-D4FAC5B0E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063" y="691924"/>
            <a:ext cx="8589737" cy="6166077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70F8789-9633-4A60-93E2-27FE4D9CD1C5}"/>
              </a:ext>
            </a:extLst>
          </p:cNvPr>
          <p:cNvSpPr txBox="1"/>
          <p:nvPr/>
        </p:nvSpPr>
        <p:spPr>
          <a:xfrm>
            <a:off x="8996082" y="3590296"/>
            <a:ext cx="221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descendre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CBD821-65A4-4031-826D-FA6BE7FF3695}"/>
              </a:ext>
            </a:extLst>
          </p:cNvPr>
          <p:cNvSpPr txBox="1"/>
          <p:nvPr/>
        </p:nvSpPr>
        <p:spPr>
          <a:xfrm>
            <a:off x="2277035" y="1788148"/>
            <a:ext cx="221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monter</a:t>
            </a:r>
          </a:p>
        </p:txBody>
      </p:sp>
    </p:spTree>
    <p:extLst>
      <p:ext uri="{BB962C8B-B14F-4D97-AF65-F5344CB8AC3E}">
        <p14:creationId xmlns:p14="http://schemas.microsoft.com/office/powerpoint/2010/main" val="337937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8125" y="302685"/>
            <a:ext cx="8911687" cy="1280890"/>
          </a:xfrm>
        </p:spPr>
        <p:txBody>
          <a:bodyPr/>
          <a:lstStyle/>
          <a:p>
            <a:r>
              <a:rPr lang="fr-FR" dirty="0"/>
              <a:t>L’école d’aérostation </a:t>
            </a:r>
          </a:p>
        </p:txBody>
      </p:sp>
      <p:pic>
        <p:nvPicPr>
          <p:cNvPr id="4" name="Espace réservé du contenu 3" descr="Projet de machine aérostatique présenté à l'Académie des sciences -  napoleon.or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79093" y="1304622"/>
            <a:ext cx="39290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1743308" y="6090968"/>
            <a:ext cx="5000660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800" dirty="0"/>
          </a:p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fr-FR" sz="5100" dirty="0">
                <a:solidFill>
                  <a:schemeClr val="bg1">
                    <a:lumMod val="50000"/>
                  </a:schemeClr>
                </a:solidFill>
              </a:rPr>
              <a:t>Création de l’Ecole d’aérostation</a:t>
            </a:r>
            <a:br>
              <a:rPr lang="fr-FR" sz="5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5100" dirty="0">
                <a:solidFill>
                  <a:schemeClr val="bg1">
                    <a:lumMod val="50000"/>
                  </a:schemeClr>
                </a:solidFill>
              </a:rPr>
              <a:t>de Meudon (1794)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94FA029-8C1C-4C20-9874-4B400A6A4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975" y="1189646"/>
            <a:ext cx="3270325" cy="204395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E3C3556-8AE6-49ED-8816-D5D26C00C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975" y="3413481"/>
            <a:ext cx="4379038" cy="27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620</TotalTime>
  <Words>120</Words>
  <Application>Microsoft Macintosh PowerPoint</Application>
  <PresentationFormat>Grand écran</PresentationFormat>
  <Paragraphs>33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Brin</vt:lpstr>
      <vt:lpstr>L’invention de la  montgolfière</vt:lpstr>
      <vt:lpstr>Voici les frères Montgolfier:</vt:lpstr>
      <vt:lpstr>La découverte: </vt:lpstr>
      <vt:lpstr>Les premières expériences:</vt:lpstr>
      <vt:lpstr>Premier vol habité:</vt:lpstr>
      <vt:lpstr>Canard - Coq – Mouton ?</vt:lpstr>
      <vt:lpstr>Premier vol humain:</vt:lpstr>
      <vt:lpstr>Comment fonctionne une montgolfière ?</vt:lpstr>
      <vt:lpstr>L’école d’aérostation </vt:lpstr>
      <vt:lpstr>Usage militaire</vt:lpstr>
      <vt:lpstr>Usage météorologique</vt:lpstr>
      <vt:lpstr>Usage loisir</vt:lpstr>
      <vt:lpstr>Exploits et records</vt:lpstr>
      <vt:lpstr>Merci de votre attention…</vt:lpstr>
    </vt:vector>
  </TitlesOfParts>
  <Company>HEINEKEN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L’invention de la  Montgolfière</dc:title>
  <dc:creator>Cedrik Brun</dc:creator>
  <cp:lastModifiedBy>Cedrik BRUN</cp:lastModifiedBy>
  <cp:revision>9</cp:revision>
  <dcterms:created xsi:type="dcterms:W3CDTF">2022-04-24T16:17:52Z</dcterms:created>
  <dcterms:modified xsi:type="dcterms:W3CDTF">2022-05-06T21:42:30Z</dcterms:modified>
</cp:coreProperties>
</file>