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5" r:id="rId5"/>
    <p:sldId id="259" r:id="rId6"/>
    <p:sldId id="266" r:id="rId7"/>
    <p:sldId id="260" r:id="rId8"/>
    <p:sldId id="267" r:id="rId9"/>
    <p:sldId id="261" r:id="rId10"/>
    <p:sldId id="262" r:id="rId11"/>
    <p:sldId id="264" r:id="rId12"/>
    <p:sldId id="263"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1" d="100"/>
          <a:sy n="91" d="100"/>
        </p:scale>
        <p:origin x="795"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a:t>Cliquez pour modifier le style du titre</a:t>
            </a:r>
            <a:endParaRPr kumimoji="0" lang="en-US"/>
          </a:p>
        </p:txBody>
      </p:sp>
      <p:sp>
        <p:nvSpPr>
          <p:cNvPr id="28" name="Espace réservé de la date 27"/>
          <p:cNvSpPr>
            <a:spLocks noGrp="1"/>
          </p:cNvSpPr>
          <p:nvPr>
            <p:ph type="dt" sz="half" idx="10"/>
          </p:nvPr>
        </p:nvSpPr>
        <p:spPr/>
        <p:txBody>
          <a:bodyPr/>
          <a:lstStyle/>
          <a:p>
            <a:fld id="{3F95E6CE-EAA3-4050-BF7B-BD2413CE7337}" type="datetimeFigureOut">
              <a:rPr lang="fr-FR" smtClean="0"/>
              <a:pPr/>
              <a:t>02/05/2022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34550189-4145-4C7B-8984-E188319566CC}"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F95E6CE-EAA3-4050-BF7B-BD2413CE7337}" type="datetimeFigureOut">
              <a:rPr lang="fr-FR" smtClean="0"/>
              <a:pPr/>
              <a:t>02/05/2022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550189-4145-4C7B-8984-E188319566C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F95E6CE-EAA3-4050-BF7B-BD2413CE7337}" type="datetimeFigureOut">
              <a:rPr lang="fr-FR" smtClean="0"/>
              <a:pPr/>
              <a:t>02/05/2022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550189-4145-4C7B-8984-E188319566C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F95E6CE-EAA3-4050-BF7B-BD2413CE7337}" type="datetimeFigureOut">
              <a:rPr lang="fr-FR" smtClean="0"/>
              <a:pPr/>
              <a:t>02/05/2022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550189-4145-4C7B-8984-E188319566C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3F95E6CE-EAA3-4050-BF7B-BD2413CE7337}" type="datetimeFigureOut">
              <a:rPr lang="fr-FR" smtClean="0"/>
              <a:pPr/>
              <a:t>02/05/2022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34550189-4145-4C7B-8984-E188319566C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3F95E6CE-EAA3-4050-BF7B-BD2413CE7337}" type="datetimeFigureOut">
              <a:rPr lang="fr-FR" smtClean="0"/>
              <a:pPr/>
              <a:t>02/05/2022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550189-4145-4C7B-8984-E188319566C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3F95E6CE-EAA3-4050-BF7B-BD2413CE7337}" type="datetimeFigureOut">
              <a:rPr lang="fr-FR" smtClean="0"/>
              <a:pPr/>
              <a:t>02/05/2022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4550189-4145-4C7B-8984-E188319566C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3F95E6CE-EAA3-4050-BF7B-BD2413CE7337}" type="datetimeFigureOut">
              <a:rPr lang="fr-FR" smtClean="0"/>
              <a:pPr/>
              <a:t>02/05/2022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4550189-4145-4C7B-8984-E188319566C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95E6CE-EAA3-4050-BF7B-BD2413CE7337}" type="datetimeFigureOut">
              <a:rPr lang="fr-FR" smtClean="0"/>
              <a:pPr/>
              <a:t>02/05/2022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4550189-4145-4C7B-8984-E188319566C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3F95E6CE-EAA3-4050-BF7B-BD2413CE7337}" type="datetimeFigureOut">
              <a:rPr lang="fr-FR" smtClean="0"/>
              <a:pPr/>
              <a:t>02/05/2022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550189-4145-4C7B-8984-E188319566C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3F95E6CE-EAA3-4050-BF7B-BD2413CE7337}" type="datetimeFigureOut">
              <a:rPr lang="fr-FR" smtClean="0"/>
              <a:pPr/>
              <a:t>02/05/2022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550189-4145-4C7B-8984-E188319566C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F95E6CE-EAA3-4050-BF7B-BD2413CE7337}" type="datetimeFigureOut">
              <a:rPr lang="fr-FR" smtClean="0"/>
              <a:pPr/>
              <a:t>02/05/2022</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4550189-4145-4C7B-8984-E188319566CC}"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GS7SpI7obY" TargetMode="External"/><Relationship Id="rId2" Type="http://schemas.openxmlformats.org/officeDocument/2006/relationships/audio" Target="../media/audio6.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Nelson Mandela </a:t>
            </a:r>
          </a:p>
        </p:txBody>
      </p:sp>
      <p:sp>
        <p:nvSpPr>
          <p:cNvPr id="3" name="Sous-titre 2"/>
          <p:cNvSpPr>
            <a:spLocks noGrp="1"/>
          </p:cNvSpPr>
          <p:nvPr>
            <p:ph type="subTitle" idx="1"/>
          </p:nvPr>
        </p:nvSpPr>
        <p:spPr/>
        <p:txBody>
          <a:bodyPr/>
          <a:lstStyle/>
          <a:p>
            <a:r>
              <a:rPr lang="fr-FR" dirty="0"/>
              <a:t>De Adam D.</a:t>
            </a:r>
          </a:p>
        </p:txBody>
      </p:sp>
    </p:spTree>
  </p:cSld>
  <p:clrMapOvr>
    <a:masterClrMapping/>
  </p:clrMapOvr>
  <p:transition>
    <p:blinds/>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quizz</a:t>
            </a:r>
          </a:p>
        </p:txBody>
      </p:sp>
      <p:sp>
        <p:nvSpPr>
          <p:cNvPr id="3" name="Espace réservé du contenu 2"/>
          <p:cNvSpPr>
            <a:spLocks noGrp="1"/>
          </p:cNvSpPr>
          <p:nvPr>
            <p:ph idx="1"/>
          </p:nvPr>
        </p:nvSpPr>
        <p:spPr/>
        <p:txBody>
          <a:bodyPr>
            <a:normAutofit/>
          </a:bodyPr>
          <a:lstStyle/>
          <a:p>
            <a:pPr lvl="0"/>
            <a:r>
              <a:rPr lang="fr-FR" dirty="0"/>
              <a:t>1.En quelle année est né Nelson Mandela ?</a:t>
            </a:r>
          </a:p>
          <a:p>
            <a:pPr lvl="0"/>
            <a:r>
              <a:rPr lang="fr-FR" dirty="0"/>
              <a:t>A. 1835    B.1235  C.1975   D.1918</a:t>
            </a:r>
          </a:p>
          <a:p>
            <a:pPr lvl="0"/>
            <a:r>
              <a:rPr lang="fr-FR" dirty="0"/>
              <a:t>2.Contre quel régime politique s’est battu Nelson Mandela ?</a:t>
            </a:r>
          </a:p>
          <a:p>
            <a:pPr lvl="0"/>
            <a:r>
              <a:rPr lang="fr-FR" dirty="0"/>
              <a:t>A. Racisme   B. L’apartheid </a:t>
            </a:r>
          </a:p>
          <a:p>
            <a:pPr lvl="0"/>
            <a:r>
              <a:rPr lang="fr-FR" dirty="0"/>
              <a:t>3.En 1994, Mandela devient président …</a:t>
            </a:r>
          </a:p>
          <a:p>
            <a:pPr lvl="0"/>
            <a:r>
              <a:rPr lang="fr-FR" dirty="0"/>
              <a:t>A.D’Afrique B. Des </a:t>
            </a:r>
            <a:r>
              <a:rPr lang="fr-FR" dirty="0" err="1"/>
              <a:t>Etas-Unis</a:t>
            </a:r>
            <a:r>
              <a:rPr lang="fr-FR" dirty="0"/>
              <a:t> C.D’</a:t>
            </a:r>
            <a:r>
              <a:rPr lang="fr-FR" dirty="0" err="1"/>
              <a:t>afrique</a:t>
            </a:r>
            <a:r>
              <a:rPr lang="fr-FR" dirty="0"/>
              <a:t> du Sud D. Corée </a:t>
            </a:r>
          </a:p>
          <a:p>
            <a:pPr lvl="0"/>
            <a:r>
              <a:rPr lang="fr-FR" dirty="0"/>
              <a:t>4.Qui lui donna le nom Nelson ? </a:t>
            </a:r>
          </a:p>
          <a:p>
            <a:endParaRPr lang="fr-FR" dirty="0"/>
          </a:p>
        </p:txBody>
      </p:sp>
    </p:spTree>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lvl="0"/>
            <a:r>
              <a:rPr lang="fr-FR" dirty="0"/>
              <a:t>En quelle année est né Nelson Mandela ?</a:t>
            </a:r>
          </a:p>
          <a:p>
            <a:r>
              <a:rPr lang="fr-FR" dirty="0">
                <a:solidFill>
                  <a:srgbClr val="92D050"/>
                </a:solidFill>
              </a:rPr>
              <a:t>D. 1918</a:t>
            </a:r>
          </a:p>
          <a:p>
            <a:pPr lvl="0"/>
            <a:r>
              <a:rPr lang="fr-FR" dirty="0"/>
              <a:t>Contre quel régime politique s’est battu Nelson Mandela ?</a:t>
            </a:r>
          </a:p>
          <a:p>
            <a:r>
              <a:rPr lang="fr-FR" dirty="0">
                <a:solidFill>
                  <a:srgbClr val="92D050"/>
                </a:solidFill>
              </a:rPr>
              <a:t>B. l’apartheid </a:t>
            </a:r>
          </a:p>
          <a:p>
            <a:pPr lvl="0"/>
            <a:r>
              <a:rPr lang="fr-FR" dirty="0"/>
              <a:t>En 1994, Mandela devient président …</a:t>
            </a:r>
          </a:p>
          <a:p>
            <a:pPr lvl="0"/>
            <a:r>
              <a:rPr lang="fr-FR" dirty="0">
                <a:solidFill>
                  <a:srgbClr val="92D050"/>
                </a:solidFill>
              </a:rPr>
              <a:t>D’Afrique du Sud </a:t>
            </a:r>
          </a:p>
          <a:p>
            <a:pPr lvl="0"/>
            <a:r>
              <a:rPr lang="fr-FR" dirty="0"/>
              <a:t>Qui lui donna le nom Nelson ?  </a:t>
            </a:r>
          </a:p>
          <a:p>
            <a:r>
              <a:rPr lang="fr-FR" dirty="0">
                <a:solidFill>
                  <a:srgbClr val="92D050"/>
                </a:solidFill>
              </a:rPr>
              <a:t>C’est son institutrice </a:t>
            </a:r>
          </a:p>
        </p:txBody>
      </p:sp>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Merci pour votre compréhension et si vous avez des questions n’</a:t>
            </a:r>
            <a:r>
              <a:rPr lang="fr-FR" dirty="0" err="1"/>
              <a:t>ésitez</a:t>
            </a:r>
            <a:r>
              <a:rPr lang="fr-FR" dirty="0"/>
              <a:t> pas </a:t>
            </a:r>
          </a:p>
        </p:txBody>
      </p:sp>
      <p:pic>
        <p:nvPicPr>
          <p:cNvPr id="4" name="Espace réservé du contenu 3" descr="d92ff77e2b379c792625ff40d1097523.jpg"/>
          <p:cNvPicPr>
            <a:picLocks noGrp="1" noChangeAspect="1"/>
          </p:cNvPicPr>
          <p:nvPr>
            <p:ph idx="1"/>
          </p:nvPr>
        </p:nvPicPr>
        <p:blipFill>
          <a:blip r:embed="rId3"/>
          <a:stretch>
            <a:fillRect/>
          </a:stretch>
        </p:blipFill>
        <p:spPr>
          <a:xfrm>
            <a:off x="2214546" y="1643050"/>
            <a:ext cx="5143536" cy="5143536"/>
          </a:xfrm>
        </p:spPr>
      </p:pic>
    </p:spTree>
  </p:cSld>
  <p:clrMapOvr>
    <a:masterClrMapping/>
  </p:clrMapOvr>
  <p:transition>
    <p:blinds dir="vert"/>
    <p:sndAc>
      <p:stSnd>
        <p:snd r:embed="rId2" name="applaus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3" name="Espace réservé du contenu 2"/>
          <p:cNvSpPr>
            <a:spLocks noGrp="1"/>
          </p:cNvSpPr>
          <p:nvPr>
            <p:ph idx="1"/>
          </p:nvPr>
        </p:nvSpPr>
        <p:spPr/>
        <p:txBody>
          <a:bodyPr/>
          <a:lstStyle/>
          <a:p>
            <a:r>
              <a:rPr lang="fr-FR" dirty="0"/>
              <a:t>Qui est Nelson Mandela ?</a:t>
            </a:r>
          </a:p>
          <a:p>
            <a:r>
              <a:rPr lang="fr-FR" dirty="0"/>
              <a:t>Sa biographie  </a:t>
            </a:r>
          </a:p>
          <a:p>
            <a:r>
              <a:rPr lang="fr-FR" dirty="0"/>
              <a:t>Son but </a:t>
            </a:r>
          </a:p>
          <a:p>
            <a:r>
              <a:rPr lang="fr-FR" dirty="0"/>
              <a:t>Sa chanson </a:t>
            </a:r>
          </a:p>
          <a:p>
            <a:r>
              <a:rPr lang="fr-FR" dirty="0"/>
              <a:t>Quizz</a:t>
            </a:r>
          </a:p>
          <a:p>
            <a:endParaRPr lang="fr-FR" dirty="0"/>
          </a:p>
        </p:txBody>
      </p:sp>
    </p:spTree>
  </p:cSld>
  <p:clrMapOvr>
    <a:masterClrMapping/>
  </p:clrMapOvr>
  <p:transition>
    <p:dissolve/>
    <p:sndAc>
      <p:stSnd>
        <p:snd r:embed="rId2" name="wind.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Qui est Nelson Mandela</a:t>
            </a:r>
          </a:p>
        </p:txBody>
      </p:sp>
      <p:pic>
        <p:nvPicPr>
          <p:cNvPr id="4" name="Espace réservé du contenu 3" descr="nelson Mandela .png"/>
          <p:cNvPicPr>
            <a:picLocks noGrp="1" noChangeAspect="1"/>
          </p:cNvPicPr>
          <p:nvPr>
            <p:ph idx="1"/>
          </p:nvPr>
        </p:nvPicPr>
        <p:blipFill>
          <a:blip r:embed="rId3"/>
          <a:stretch>
            <a:fillRect/>
          </a:stretch>
        </p:blipFill>
        <p:spPr>
          <a:xfrm>
            <a:off x="857225" y="1500174"/>
            <a:ext cx="7669190" cy="41616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ld"/>
    <p:sndAc>
      <p:stSnd>
        <p:snd r:embed="rId2" name="typ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endParaRPr lang="fr-FR" dirty="0"/>
          </a:p>
          <a:p>
            <a:r>
              <a:rPr lang="fr-FR" dirty="0"/>
              <a:t>Nelson Mandela est né le 18 juillet 1918 en union d’Afrique de sud .Il était le président d’Afrique ,il a luté contre l’apartheid .Nous allons voir plus en détail qu’est  ce que l’apartheid</a:t>
            </a:r>
          </a:p>
          <a:p>
            <a:r>
              <a:rPr lang="fr-FR" dirty="0"/>
              <a:t>Il eu le pouvoir en 1994 à 1999 . Sa vie s’est articulée autour du combat contre la ségrégation raciale (accepter l’usage de normes discriminatoire rompant l’égalité entre les citoyens noir et blanc)</a:t>
            </a:r>
          </a:p>
          <a:p>
            <a:pPr>
              <a:buNone/>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 biographie </a:t>
            </a:r>
          </a:p>
        </p:txBody>
      </p:sp>
      <p:pic>
        <p:nvPicPr>
          <p:cNvPr id="4" name="Espace réservé du contenu 3" descr="famile nelson"/>
          <p:cNvPicPr>
            <a:picLocks noGrp="1" noChangeAspect="1"/>
          </p:cNvPicPr>
          <p:nvPr>
            <p:ph idx="1"/>
          </p:nvPr>
        </p:nvPicPr>
        <p:blipFill>
          <a:blip r:embed="rId3"/>
          <a:stretch>
            <a:fillRect/>
          </a:stretch>
        </p:blipFill>
        <p:spPr>
          <a:xfrm>
            <a:off x="925989" y="1643050"/>
            <a:ext cx="7483981" cy="39290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dir="in"/>
    <p:sndAc>
      <p:stSnd>
        <p:snd r:embed="rId2" name="laser.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dirty="0"/>
              <a:t>Mandela était le fils d’un chef de tribut en Afrique. Quand il était jeune ses parents lui avait donné un autre nom ( </a:t>
            </a:r>
            <a:r>
              <a:rPr lang="fr-FR" dirty="0" err="1"/>
              <a:t>Rolihlahla</a:t>
            </a:r>
            <a:r>
              <a:rPr lang="fr-FR" dirty="0"/>
              <a:t> )c’est son institutrice qui lui donna le nom Nelson( ce nom est anglais ) pour symboliser son double éducation qu’il reçoit (moitié africain et moitié européen) Nelson était un élève très intelligent </a:t>
            </a:r>
          </a:p>
          <a:p>
            <a:r>
              <a:rPr lang="fr-FR" dirty="0"/>
              <a:t>A 20 ans il rejoint l’université réservée aux meilleurs étudiants noirs Comme vous le voyez c’était un monde très catégorique. Son rêve est de devenir avocat </a:t>
            </a:r>
          </a:p>
          <a:p>
            <a:r>
              <a:rPr lang="fr-FR" dirty="0"/>
              <a:t>Avant sa mort il s’est marié trois fois et a fait six enfants .Il a eu 17 petits enfants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Son but </a:t>
            </a:r>
          </a:p>
        </p:txBody>
      </p:sp>
      <p:pic>
        <p:nvPicPr>
          <p:cNvPr id="4" name="Espace réservé du contenu 3" descr="l'apartheid.jpg"/>
          <p:cNvPicPr>
            <a:picLocks noGrp="1" noChangeAspect="1"/>
          </p:cNvPicPr>
          <p:nvPr>
            <p:ph idx="1"/>
          </p:nvPr>
        </p:nvPicPr>
        <p:blipFill>
          <a:blip r:embed="rId3"/>
          <a:stretch>
            <a:fillRect/>
          </a:stretch>
        </p:blipFill>
        <p:spPr>
          <a:xfrm>
            <a:off x="1714500" y="1811337"/>
            <a:ext cx="5715000" cy="4286250"/>
          </a:xfrm>
        </p:spPr>
      </p:pic>
      <p:sp>
        <p:nvSpPr>
          <p:cNvPr id="6" name="Rectangle avec flèche vers le bas 5"/>
          <p:cNvSpPr/>
          <p:nvPr/>
        </p:nvSpPr>
        <p:spPr>
          <a:xfrm>
            <a:off x="1500166" y="500042"/>
            <a:ext cx="1643074" cy="1571636"/>
          </a:xfrm>
          <a:prstGeom prst="downArrowCallout">
            <a:avLst>
              <a:gd name="adj1" fmla="val 25000"/>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Action violente. Qui ressemble à l’apartheid </a:t>
            </a:r>
          </a:p>
        </p:txBody>
      </p:sp>
    </p:spTree>
  </p:cSld>
  <p:clrMapOvr>
    <a:masterClrMapping/>
  </p:clrMapOvr>
  <p:transition>
    <p:strips dir="rd"/>
    <p:sndAc>
      <p:stSnd>
        <p:snd r:embed="rId2" name="push.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Son but est d’éliminer l’apartheid dans le monde  </a:t>
            </a:r>
          </a:p>
          <a:p>
            <a:r>
              <a:rPr lang="fr-FR" dirty="0"/>
              <a:t>L’apartheid c’est une société dans laquelle les êtres humains n’ont pas les mêmes droits. Les blancs dirigent tout et imposent des règles très injustes aux Noirs qui pourtant sont plus nombreux   .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 chanson </a:t>
            </a:r>
          </a:p>
        </p:txBody>
      </p:sp>
      <p:sp>
        <p:nvSpPr>
          <p:cNvPr id="3" name="Espace réservé du contenu 2"/>
          <p:cNvSpPr>
            <a:spLocks noGrp="1"/>
          </p:cNvSpPr>
          <p:nvPr>
            <p:ph idx="1"/>
          </p:nvPr>
        </p:nvSpPr>
        <p:spPr/>
        <p:txBody>
          <a:bodyPr/>
          <a:lstStyle/>
          <a:p>
            <a:pPr algn="ctr">
              <a:buNone/>
            </a:pPr>
            <a:r>
              <a:rPr lang="fr-FR" sz="4800" dirty="0" err="1">
                <a:solidFill>
                  <a:schemeClr val="bg1"/>
                </a:solidFill>
              </a:rPr>
              <a:t>Asimbonanga</a:t>
            </a:r>
            <a:r>
              <a:rPr lang="fr-FR" sz="4800" dirty="0">
                <a:solidFill>
                  <a:schemeClr val="bg1"/>
                </a:solidFill>
              </a:rPr>
              <a:t> - 1999 </a:t>
            </a:r>
          </a:p>
          <a:p>
            <a:r>
              <a:rPr lang="fr-FR" dirty="0">
                <a:hlinkClick r:id="rId3"/>
              </a:rPr>
              <a:t>https://www.youtube.com/watch?v=BGS7SpI7obY</a:t>
            </a:r>
            <a:endParaRPr lang="fr-FR" dirty="0"/>
          </a:p>
          <a:p>
            <a:r>
              <a:rPr lang="fr-FR" dirty="0"/>
              <a:t> Cette chanson représente la FIN de l’apartheid </a:t>
            </a:r>
          </a:p>
          <a:p>
            <a:r>
              <a:rPr lang="fr-FR" dirty="0"/>
              <a:t>Elle est dédié à Mandela </a:t>
            </a:r>
          </a:p>
          <a:p>
            <a:r>
              <a:rPr lang="fr-FR" dirty="0"/>
              <a:t>( nous l’avons déjà écouté en classe )</a:t>
            </a:r>
          </a:p>
        </p:txBody>
      </p:sp>
    </p:spTree>
  </p:cSld>
  <p:clrMapOvr>
    <a:masterClrMapping/>
  </p:clrMapOvr>
  <p:transition>
    <p:plus/>
    <p:sndAc>
      <p:stSnd>
        <p:snd r:embed="rId2" name="whoosh.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1698</TotalTime>
  <Words>276</Words>
  <Application>Microsoft Office PowerPoint</Application>
  <PresentationFormat>Affichage à l'écran (4:3)</PresentationFormat>
  <Paragraphs>43</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Book Antiqua</vt:lpstr>
      <vt:lpstr>Lucida Sans</vt:lpstr>
      <vt:lpstr>Wingdings</vt:lpstr>
      <vt:lpstr>Wingdings 2</vt:lpstr>
      <vt:lpstr>Wingdings 3</vt:lpstr>
      <vt:lpstr>Apex</vt:lpstr>
      <vt:lpstr>Nelson Mandela </vt:lpstr>
      <vt:lpstr>Sommaire</vt:lpstr>
      <vt:lpstr>Qui est Nelson Mandela</vt:lpstr>
      <vt:lpstr>Présentation PowerPoint</vt:lpstr>
      <vt:lpstr>Sa biographie </vt:lpstr>
      <vt:lpstr>Présentation PowerPoint</vt:lpstr>
      <vt:lpstr>Son but </vt:lpstr>
      <vt:lpstr>Présentation PowerPoint</vt:lpstr>
      <vt:lpstr>Sa chanson </vt:lpstr>
      <vt:lpstr>quizz</vt:lpstr>
      <vt:lpstr>Présentation PowerPoint</vt:lpstr>
      <vt:lpstr>Merci pour votre compréhension et si vous avez des questions n’ésitez pas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Nelson Mandela</dc:title>
  <dc:creator>Hamani</dc:creator>
  <cp:lastModifiedBy>DONICZKA Alain</cp:lastModifiedBy>
  <cp:revision>32</cp:revision>
  <dcterms:created xsi:type="dcterms:W3CDTF">2022-04-24T16:46:50Z</dcterms:created>
  <dcterms:modified xsi:type="dcterms:W3CDTF">2022-05-02T13:51:49Z</dcterms:modified>
</cp:coreProperties>
</file>