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55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B0C65-3B1B-42C4-AAFB-A1E89433DCBE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B2CE1-9BCA-44A2-958E-5359A0068E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41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2CE1-9BCA-44A2-958E-5359A0068E1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0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CBF5-5730-4284-BA03-0B9AD47269C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D509-3699-4E2C-8B53-F9C94BB01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8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1" name="type.wav"/>
          </p:stSnd>
        </p:sndAc>
      </p:transition>
    </mc:Choice>
    <mc:Fallback xmlns="">
      <p:transition spd="slow" advTm="7000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CBF5-5730-4284-BA03-0B9AD47269C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D509-3699-4E2C-8B53-F9C94BB01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1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1" name="type.wav"/>
          </p:stSnd>
        </p:sndAc>
      </p:transition>
    </mc:Choice>
    <mc:Fallback xmlns="">
      <p:transition spd="slow" advTm="7000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CBF5-5730-4284-BA03-0B9AD47269C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D509-3699-4E2C-8B53-F9C94BB01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8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1" name="type.wav"/>
          </p:stSnd>
        </p:sndAc>
      </p:transition>
    </mc:Choice>
    <mc:Fallback xmlns="">
      <p:transition spd="slow" advTm="7000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CBF5-5730-4284-BA03-0B9AD47269C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D509-3699-4E2C-8B53-F9C94BB01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1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1" name="type.wav"/>
          </p:stSnd>
        </p:sndAc>
      </p:transition>
    </mc:Choice>
    <mc:Fallback xmlns="">
      <p:transition spd="slow" advTm="7000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CBF5-5730-4284-BA03-0B9AD47269C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D509-3699-4E2C-8B53-F9C94BB01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0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1" name="type.wav"/>
          </p:stSnd>
        </p:sndAc>
      </p:transition>
    </mc:Choice>
    <mc:Fallback xmlns="">
      <p:transition spd="slow" advTm="7000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CBF5-5730-4284-BA03-0B9AD47269C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D509-3699-4E2C-8B53-F9C94BB01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6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1" name="type.wav"/>
          </p:stSnd>
        </p:sndAc>
      </p:transition>
    </mc:Choice>
    <mc:Fallback xmlns="">
      <p:transition spd="slow" advTm="7000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CBF5-5730-4284-BA03-0B9AD47269C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D509-3699-4E2C-8B53-F9C94BB01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20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1" name="type.wav"/>
          </p:stSnd>
        </p:sndAc>
      </p:transition>
    </mc:Choice>
    <mc:Fallback xmlns="">
      <p:transition spd="slow" advTm="7000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CBF5-5730-4284-BA03-0B9AD47269C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D509-3699-4E2C-8B53-F9C94BB01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91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1" name="type.wav"/>
          </p:stSnd>
        </p:sndAc>
      </p:transition>
    </mc:Choice>
    <mc:Fallback xmlns="">
      <p:transition spd="slow" advTm="7000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CBF5-5730-4284-BA03-0B9AD47269C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D509-3699-4E2C-8B53-F9C94BB01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1" name="type.wav"/>
          </p:stSnd>
        </p:sndAc>
      </p:transition>
    </mc:Choice>
    <mc:Fallback xmlns="">
      <p:transition spd="slow" advTm="7000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CBF5-5730-4284-BA03-0B9AD47269C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D509-3699-4E2C-8B53-F9C94BB01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8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1" name="type.wav"/>
          </p:stSnd>
        </p:sndAc>
      </p:transition>
    </mc:Choice>
    <mc:Fallback xmlns="">
      <p:transition spd="slow" advTm="7000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CBF5-5730-4284-BA03-0B9AD47269C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D509-3699-4E2C-8B53-F9C94BB01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8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1" name="type.wav"/>
          </p:stSnd>
        </p:sndAc>
      </p:transition>
    </mc:Choice>
    <mc:Fallback xmlns="">
      <p:transition spd="slow" advTm="7000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CBF5-5730-4284-BA03-0B9AD47269C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3D509-3699-4E2C-8B53-F9C94BB01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54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13" name="type.wav"/>
          </p:stSnd>
        </p:sndAc>
      </p:transition>
    </mc:Choice>
    <mc:Fallback xmlns="">
      <p:transition spd="slow" advTm="7000">
        <p:fade/>
        <p:sndAc>
          <p:stSnd>
            <p:snd r:embed="rId14" name="typ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188640"/>
            <a:ext cx="7772400" cy="2160239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7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LE PHASME BATON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Phasmes moroses ou bâtons pour l'élevage loisir et pédagogiqu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777686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6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8064896" cy="100811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u="sng" dirty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PRESENTATION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6552728" cy="23501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Le phasme bâton est un insecte de la famille des </a:t>
            </a:r>
            <a:r>
              <a:rPr lang="fr-FR" dirty="0" err="1">
                <a:solidFill>
                  <a:schemeClr val="tx1"/>
                </a:solidFill>
              </a:rPr>
              <a:t>phasmoptères</a:t>
            </a:r>
            <a:r>
              <a:rPr lang="fr-FR" dirty="0">
                <a:solidFill>
                  <a:schemeClr val="tx1"/>
                </a:solidFill>
              </a:rPr>
              <a:t>. Il est appelé bâton du diable ou phasme morose.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Les </a:t>
            </a:r>
            <a:r>
              <a:rPr lang="fr-FR" dirty="0" err="1">
                <a:solidFill>
                  <a:schemeClr val="tx1"/>
                </a:solidFill>
              </a:rPr>
              <a:t>phasmoptères</a:t>
            </a:r>
            <a:r>
              <a:rPr lang="fr-FR" dirty="0">
                <a:solidFill>
                  <a:schemeClr val="tx1"/>
                </a:solidFill>
              </a:rPr>
              <a:t> peuvent avoir des formes très diverses:</a:t>
            </a:r>
          </a:p>
        </p:txBody>
      </p:sp>
      <p:pic>
        <p:nvPicPr>
          <p:cNvPr id="1026" name="Picture 2" descr="Phasme à tiare | Safari de Peaug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28111"/>
            <a:ext cx="370614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asme malgache Achrioptera man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50079"/>
            <a:ext cx="4648895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ASME FEUILLE GÉANT / PHYLLIE GÉANTE (Phyllium giganteum) SOU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12776"/>
            <a:ext cx="1586373" cy="23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2" name="type.wav"/>
          </p:stSnd>
        </p:sndAc>
      </p:transition>
    </mc:Choice>
    <mc:Fallback xmlns="">
      <p:transition spd="slow" advTm="7000">
        <p:fade/>
        <p:sndAc>
          <p:stSnd>
            <p:snd r:embed="rId6" name="typ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8064896" cy="100811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u="sng" dirty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GEOGRAPHIE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064896" cy="2592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Il est originaire de Malaisie et des îles du Sud-Est  Asiatique.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Il aurait été ramené en Europe au Moyen Age par des navigateurs.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Il vit dans des températures de 20 à 25°C.</a:t>
            </a:r>
          </a:p>
        </p:txBody>
      </p:sp>
      <p:pic>
        <p:nvPicPr>
          <p:cNvPr id="3074" name="Picture 2" descr="http://marcelldudu.a.m.f.unblog.fr/files/2011/09/southeastasiapol2011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7"/>
            <a:ext cx="3672408" cy="25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7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2" name="type.wav"/>
          </p:stSnd>
        </p:sndAc>
      </p:transition>
    </mc:Choice>
    <mc:Fallback xmlns="">
      <p:transition spd="slow" advTm="7000">
        <p:fade/>
        <p:sndAc>
          <p:stSnd>
            <p:snd r:embed="rId4" name="typ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8064896" cy="100811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u="sng" dirty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DESCRIPTION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072806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Il fait 10 à 12 cm.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Il a 3 paires de 2 pattes.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Il a 2 antennes à peu près de la même longueur que les pattes antérieures.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Il a 2 mandibules adaptées à couper les végétaux dont il se nourrit.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Il a 2 yeux.</a:t>
            </a:r>
          </a:p>
          <a:p>
            <a:pPr algn="just"/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728394" cy="20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lemondedesphasmes.free.fr/IMG/jpg/Les_phasmes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4616422" cy="274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68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2" name="type.wav"/>
          </p:stSnd>
        </p:sndAc>
      </p:transition>
    </mc:Choice>
    <mc:Fallback xmlns="">
      <p:transition spd="slow" advTm="7000">
        <p:fade/>
        <p:sndAc>
          <p:stSnd>
            <p:snd r:embed="rId5" name="typ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8064896" cy="100811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u="sng" dirty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REPRODUCTION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064896" cy="2088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Il pond en moyenne 6 œufs par jour (pendant toute sa vie 400 œufs).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La femelle pond des œufs sans intervention du mâle. On appelle ça la parthénogenèse.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L’ éclosion se produit après 2 à 3 mois, à la naissance il mesure 1 cm.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algn="just"/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5124" name="Picture 4" descr="Phasme-bâton du Vietnam Vietnamien, Femelle, Animaux, France, N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81027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eufs de phasme Extatosoma Tiarat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81027"/>
            <a:ext cx="3240360" cy="27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3" name="type.wav"/>
          </p:stSnd>
        </p:sndAc>
      </p:transition>
    </mc:Choice>
    <mc:Fallback xmlns="">
      <p:transition spd="slow" advTm="7000">
        <p:fade/>
        <p:sndAc>
          <p:stSnd>
            <p:snd r:embed="rId6" name="typ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4800" u="sng" dirty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MON ELEVAGE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1"/>
            <a:ext cx="8208912" cy="504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/>
              <a:t>Moi, Matthieu, j’ai un élevage de phasmes bâton. Le voici:</a:t>
            </a:r>
          </a:p>
        </p:txBody>
      </p:sp>
      <p:pic>
        <p:nvPicPr>
          <p:cNvPr id="1026" name="Picture 2" descr="C:\Users\RENAUDIN\Desktop\IMG_0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3241188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ENAUDIN\Desktop\IMG_0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4" y="2420888"/>
            <a:ext cx="5577711" cy="418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96136" y="5661248"/>
            <a:ext cx="31683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Ils mangent du lierre et se font asperger d’eau 2 fois par jour!</a:t>
            </a:r>
          </a:p>
        </p:txBody>
      </p:sp>
    </p:spTree>
    <p:extLst>
      <p:ext uri="{BB962C8B-B14F-4D97-AF65-F5344CB8AC3E}">
        <p14:creationId xmlns:p14="http://schemas.microsoft.com/office/powerpoint/2010/main" val="20478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2" name="type.wav"/>
          </p:stSnd>
        </p:sndAc>
      </p:transition>
    </mc:Choice>
    <mc:Fallback xmlns="">
      <p:transition spd="slow" advTm="7000">
        <p:fade/>
        <p:sndAc>
          <p:stSnd>
            <p:snd r:embed="rId5" name="typ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800" u="sng" dirty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ET COMME ILS SE SENTAIENT SEULS 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4320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2400" dirty="0"/>
              <a:t>Un élevage d’escargots les a rejoints avec le confinement!!!</a:t>
            </a:r>
          </a:p>
        </p:txBody>
      </p:sp>
      <p:pic>
        <p:nvPicPr>
          <p:cNvPr id="2050" name="Picture 2" descr="C:\Users\RENAUDIN\Desktop\IMG_0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2361954"/>
            <a:ext cx="3096344" cy="41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NAUDIN\AppData\Local\Microsoft\Windows\Temporary Internet Files\Content.Outlook\I6W0F1EY\IMG_02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72070"/>
            <a:ext cx="5472608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2" name="type.wav"/>
          </p:stSnd>
        </p:sndAc>
      </p:transition>
    </mc:Choice>
    <mc:Fallback xmlns="">
      <p:transition spd="slow" advTm="7000">
        <p:fade/>
        <p:sndAc>
          <p:stSnd>
            <p:snd r:embed="rId5" name="typ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4800" u="sng" dirty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A bientôt à l’école!!!</a:t>
            </a:r>
          </a:p>
        </p:txBody>
      </p:sp>
      <p:pic>
        <p:nvPicPr>
          <p:cNvPr id="7" name="Picture 3" descr="C:\Users\RENAUDIN\Desktop\IMG_0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941575" cy="5255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20072" y="2348880"/>
            <a:ext cx="38164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chemeClr val="accent3">
                    <a:lumMod val="75000"/>
                  </a:schemeClr>
                </a:solidFill>
              </a:rPr>
              <a:t>SALUT !!!</a:t>
            </a:r>
          </a:p>
        </p:txBody>
      </p:sp>
    </p:spTree>
    <p:extLst>
      <p:ext uri="{BB962C8B-B14F-4D97-AF65-F5344CB8AC3E}">
        <p14:creationId xmlns:p14="http://schemas.microsoft.com/office/powerpoint/2010/main" val="4934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 isContent="1" isInverted="1"/>
        <p:sndAc>
          <p:stSnd>
            <p:snd r:embed="rId2" name="type.wav"/>
          </p:stSnd>
        </p:sndAc>
      </p:transition>
    </mc:Choice>
    <mc:Fallback xmlns="">
      <p:transition spd="slow" advTm="7000">
        <p:fade/>
        <p:sndAc>
          <p:stSnd>
            <p:snd r:embed="rId4" name="typ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229</Words>
  <Application>Microsoft Office PowerPoint</Application>
  <PresentationFormat>Affichage à l'écran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Berlin Sans FB</vt:lpstr>
      <vt:lpstr>Berlin Sans FB Demi</vt:lpstr>
      <vt:lpstr>Calibri</vt:lpstr>
      <vt:lpstr>Thème Office</vt:lpstr>
      <vt:lpstr>LE PHASME BATON</vt:lpstr>
      <vt:lpstr>PRESENTATION</vt:lpstr>
      <vt:lpstr>GEOGRAPHIE</vt:lpstr>
      <vt:lpstr>DESCRIPTION</vt:lpstr>
      <vt:lpstr>REPRODUCTION</vt:lpstr>
      <vt:lpstr>MON ELEVAGE</vt:lpstr>
      <vt:lpstr>ET COMME ILS SE SENTAIENT SEULS …</vt:lpstr>
      <vt:lpstr>A bientôt à l’école!!!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PHASME BATON</dc:title>
  <dc:creator>RENAUDIN</dc:creator>
  <cp:lastModifiedBy>DONICZKA Alain</cp:lastModifiedBy>
  <cp:revision>41</cp:revision>
  <dcterms:created xsi:type="dcterms:W3CDTF">2020-04-22T08:14:17Z</dcterms:created>
  <dcterms:modified xsi:type="dcterms:W3CDTF">2020-04-26T14:04:31Z</dcterms:modified>
</cp:coreProperties>
</file>