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DZINSKI Luc" initials="ML" lastIdx="4" clrIdx="0">
    <p:extLst>
      <p:ext uri="{19B8F6BF-5375-455C-9EA6-DF929625EA0E}">
        <p15:presenceInfo xmlns:p15="http://schemas.microsoft.com/office/powerpoint/2012/main" userId="698dc969c95e9a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03T15:16:07.57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03T15:16:07.574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03T15:16:07.574" idx="3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03T15:16:07.574" idx="4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461D4-9935-4D40-AD5C-600808A9D0D4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4C98-1AEB-44B9-B8F4-E66A91C42F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73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64C98-1AEB-44B9-B8F4-E66A91C42FF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49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64C98-1AEB-44B9-B8F4-E66A91C42FF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3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64C98-1AEB-44B9-B8F4-E66A91C42FF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804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64C98-1AEB-44B9-B8F4-E66A91C42FF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52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64C98-1AEB-44B9-B8F4-E66A91C42FF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21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918C7-0924-47A1-9CC9-73AB94B95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3C1823-0C27-4FF4-A174-DE6497EE0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4A0EC8-A35A-43DF-973F-43E2A706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D055-0224-431E-B215-96EB3D65F7C5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E144F5-EFD8-4009-87B6-5FF09BFC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87D1BC-D248-47BB-BE41-B3973AED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535-2442-4F4C-9EC1-82F25001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84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9322B-D496-4A60-8736-491DA2A57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8E8EAE-AF4C-4778-A132-80E5F26FB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CF490B-C470-4795-A3F8-7FFCBF62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D055-0224-431E-B215-96EB3D65F7C5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7CD02E-403C-4811-9096-C9B1CC75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08342A-F317-47EF-BDED-A60999D4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535-2442-4F4C-9EC1-82F25001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9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5F9584F-1661-4C2C-9265-CCB930DE4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D54047-BEF0-4CBC-9AA4-652CE3F13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097E36-00F5-4144-83D7-7D3C7A9C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D055-0224-431E-B215-96EB3D65F7C5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A1B4A-392D-4B66-B9E5-37E69B43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E34918-1DA9-4DB2-A2B5-02553035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535-2442-4F4C-9EC1-82F25001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3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ABF463-7502-4985-B5FD-29AAFF39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5E640-43F6-485C-90B8-FA1E1F4F6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C715F4-082E-4CAD-BB3C-F9C0C8637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D055-0224-431E-B215-96EB3D65F7C5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29E87D-AC3F-4F70-85D3-62A4CB13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80BEAE-C75B-436A-A030-5E1FFD3E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535-2442-4F4C-9EC1-82F25001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7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790516-4385-4E37-BF46-7055CDCF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902D10-C587-47E2-A203-CB6C70426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06728C-9CB7-46B5-9BA0-E4A28838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D055-0224-431E-B215-96EB3D65F7C5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A8E74C-C0C0-4D1E-A63C-210C2996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BC6777-9272-4578-825D-083231D6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535-2442-4F4C-9EC1-82F25001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77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C19DE-9492-4060-A904-5CCA8053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E6C1DF-5940-4F70-83BB-2539E0476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D2D81C-AE26-4F6C-819C-4F616B13E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2DBBB0-31A2-4EF8-9A32-21B8A10D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D055-0224-431E-B215-96EB3D65F7C5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A9467D-F488-4D43-8746-88AC4DD1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1FD024-578C-44AE-BA16-FE80B474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535-2442-4F4C-9EC1-82F25001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6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2B8378-1591-4AD1-83F2-D2B706BD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12B304-A3EA-46BC-B2BA-F613B7C90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1E17B1-E171-4E09-9361-55E521FFB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5AD58F-F06F-4659-86B6-FC12630F0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AD3BCA-27BD-4B98-AAF4-2A2F1FA14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505D134-5837-4CA2-9DB8-8DAA0C7B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D055-0224-431E-B215-96EB3D65F7C5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A0D6296-F4BC-45BE-94FD-CEDF8B8E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65629F5-3453-4D40-8756-45C9BC2F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535-2442-4F4C-9EC1-82F25001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57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2503BF-3A78-4471-ACC0-3DBE8BEE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F9907C9-68DC-46C0-B1AE-9201ABD11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D055-0224-431E-B215-96EB3D65F7C5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27C231-11C4-4F58-8D0D-EF6EEAC1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6A27A1-1709-46E3-9DB8-E56E3CC7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535-2442-4F4C-9EC1-82F25001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6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F458CAC-0457-499C-A2E1-FBC7C818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D055-0224-431E-B215-96EB3D65F7C5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012E5E-0571-4BD9-BEE2-7FEC727D8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4836EF-76BF-4C2E-AB9D-35961D4B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535-2442-4F4C-9EC1-82F25001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30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4BA6CF-B181-4098-A72A-61B965F0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D6822E-8A02-41FB-8624-D8E173A54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C8AE2E-4B88-4546-9120-4527C96E7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773C79-8F95-4049-9A2E-D891B1AE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D055-0224-431E-B215-96EB3D65F7C5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31F955-0A5A-4E17-9D71-C27694A9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42379F-19EF-4101-A03E-8CBCE3B8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535-2442-4F4C-9EC1-82F25001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36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30712-E11A-40A8-B398-03475047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B7AC5A-7C33-4429-9C4F-E241074ED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37C6F5-1923-46BA-B3A7-B6FCE9519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65F5F2-8134-4C47-B303-14F0BF5E7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D055-0224-431E-B215-96EB3D65F7C5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C4412B-16B9-4591-BCFD-39C2BD16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A22595-97AF-4B77-909F-0CFEE42EC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535-2442-4F4C-9EC1-82F25001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7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A874D70-0D43-407F-ACD4-E9E89D44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159AAF-D83A-423E-AA64-D3A925B6C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F4A914-BC4B-4F54-A3C5-191ABD04B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7D055-0224-431E-B215-96EB3D65F7C5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37AD97-A609-4809-9B13-028CE6266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39DACE-092A-44C7-8EDA-104363C43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4535-2442-4F4C-9EC1-82F25001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88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514ED-5806-4C45-9763-54FB64340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7150"/>
            <a:ext cx="9144000" cy="3012813"/>
          </a:xfrm>
        </p:spPr>
        <p:txBody>
          <a:bodyPr/>
          <a:lstStyle/>
          <a:p>
            <a:r>
              <a:rPr lang="fr-FR" dirty="0"/>
              <a:t>LA DECOUVERTE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D982E5-D495-4566-B0B7-22AF8F96E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47" y="5195618"/>
            <a:ext cx="8344299" cy="783454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LA DECOUVERTE : </a:t>
            </a:r>
          </a:p>
          <a:p>
            <a:r>
              <a:rPr lang="fr-FR" dirty="0">
                <a:solidFill>
                  <a:srgbClr val="FF0000"/>
                </a:solidFill>
              </a:rPr>
              <a:t> EN 1722 </a:t>
            </a: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1BF77C0B-C000-43DE-BC50-5F3030065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66" y="258911"/>
            <a:ext cx="8190704" cy="41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AB31CB9D-2670-40E5-8E30-02B1FB18E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67" y="258911"/>
            <a:ext cx="8344300" cy="414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58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514ED-5806-4C45-9763-54FB6434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D982E5-D495-4566-B0B7-22AF8F96E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83223"/>
            <a:ext cx="10515600" cy="1693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                                            CARTE DE RAPA NUI</a:t>
            </a:r>
          </a:p>
        </p:txBody>
      </p:sp>
      <p:pic>
        <p:nvPicPr>
          <p:cNvPr id="2050" name="Picture 2" descr="Carte de l&amp;amp;#39;île de Pâques Chili Photo Stock - Alamy">
            <a:extLst>
              <a:ext uri="{FF2B5EF4-FFF2-40B4-BE49-F238E27FC236}">
                <a16:creationId xmlns:a16="http://schemas.microsoft.com/office/drawing/2014/main" id="{D3807891-EA62-4AB2-B41F-2BB51E7D8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2"/>
          <a:stretch/>
        </p:blipFill>
        <p:spPr bwMode="auto">
          <a:xfrm>
            <a:off x="624395" y="213360"/>
            <a:ext cx="11461073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9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514ED-5806-4C45-9763-54FB6434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PHOTO DE STATUES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D982E5-D495-4566-B0B7-22AF8F96E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83223"/>
            <a:ext cx="10515600" cy="1693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                                         PPOPOJJJJ</a:t>
            </a:r>
          </a:p>
        </p:txBody>
      </p:sp>
      <p:pic>
        <p:nvPicPr>
          <p:cNvPr id="3074" name="Picture 2" descr="Le corps des statues Moaï de l&amp;amp;#39;Île de Pâques – La boite verte">
            <a:extLst>
              <a:ext uri="{FF2B5EF4-FFF2-40B4-BE49-F238E27FC236}">
                <a16:creationId xmlns:a16="http://schemas.microsoft.com/office/drawing/2014/main" id="{D14D1E38-63B0-45FB-B574-DDA2177E6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55" y="0"/>
            <a:ext cx="5179270" cy="70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es Moaï de l&amp;amp;#39;île de Pâques ont un corps - Easyvoyage">
            <a:extLst>
              <a:ext uri="{FF2B5EF4-FFF2-40B4-BE49-F238E27FC236}">
                <a16:creationId xmlns:a16="http://schemas.microsoft.com/office/drawing/2014/main" id="{7F1F2F7A-0796-4894-9D42-33B7CB0E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10" y="1345221"/>
            <a:ext cx="5179270" cy="56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514ED-5806-4C45-9763-54FB6434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DEPUIS DES DECENNIES L’ESPRIT DES GENS EST OCCUPE PAR LES LEGENDES DE L’ILE !!!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CF7FDF-B9DF-4E3C-B55B-E96B77107A75}"/>
              </a:ext>
            </a:extLst>
          </p:cNvPr>
          <p:cNvSpPr txBox="1"/>
          <p:nvPr/>
        </p:nvSpPr>
        <p:spPr>
          <a:xfrm>
            <a:off x="3048000" y="1690688"/>
            <a:ext cx="8900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Selon la </a:t>
            </a:r>
            <a:r>
              <a:rPr lang="fr-F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légende</a:t>
            </a:r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le premier habitant de l'</a:t>
            </a:r>
            <a:r>
              <a:rPr lang="fr-F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île</a:t>
            </a:r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serait le roi polynésien Hotu </a:t>
            </a:r>
            <a:r>
              <a:rPr lang="fr-FR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Matua</a:t>
            </a:r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chassé des </a:t>
            </a:r>
            <a:r>
              <a:rPr lang="fr-F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Iles</a:t>
            </a:r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Marquises qui arriva sur l'</a:t>
            </a:r>
            <a:r>
              <a:rPr lang="fr-F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île</a:t>
            </a:r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en 500 après Jésus-Christ, ayant envoyé ses 7 fils en éclaireurs avant lui. Des spécialistes pensent que les premiers à avoir découvert l'</a:t>
            </a:r>
            <a:r>
              <a:rPr lang="fr-F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île</a:t>
            </a:r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seraient des Indonésiens.</a:t>
            </a:r>
            <a:endParaRPr lang="fr-FR" dirty="0"/>
          </a:p>
        </p:txBody>
      </p:sp>
      <p:pic>
        <p:nvPicPr>
          <p:cNvPr id="4100" name="Picture 4" descr="Île de Pâques Archives - WD Travels">
            <a:extLst>
              <a:ext uri="{FF2B5EF4-FFF2-40B4-BE49-F238E27FC236}">
                <a16:creationId xmlns:a16="http://schemas.microsoft.com/office/drawing/2014/main" id="{3012EDA7-28D4-49BE-A3CF-BCBEDD22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7" y="3007388"/>
            <a:ext cx="6939123" cy="385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ficher l’image source">
            <a:extLst>
              <a:ext uri="{FF2B5EF4-FFF2-40B4-BE49-F238E27FC236}">
                <a16:creationId xmlns:a16="http://schemas.microsoft.com/office/drawing/2014/main" id="{F8415BD3-FFDC-4EB2-9589-E47036EF23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63" y="3775868"/>
            <a:ext cx="5547837" cy="30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7714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514ED-5806-4C45-9763-54FB6434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307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MERCI DE VOTRE ECOUTE !!!!!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4017800-1900-4A9D-AFBF-5C503C17BE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08" y="2621320"/>
            <a:ext cx="2586092" cy="42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ficher l’image source">
            <a:extLst>
              <a:ext uri="{FF2B5EF4-FFF2-40B4-BE49-F238E27FC236}">
                <a16:creationId xmlns:a16="http://schemas.microsoft.com/office/drawing/2014/main" id="{206055C1-A4D4-459E-BF88-3DDECF73B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4033519"/>
            <a:ext cx="3652448" cy="282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ficher l’image source">
            <a:extLst>
              <a:ext uri="{FF2B5EF4-FFF2-40B4-BE49-F238E27FC236}">
                <a16:creationId xmlns:a16="http://schemas.microsoft.com/office/drawing/2014/main" id="{62775421-62F5-43D7-BE71-707165E09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588" y="3890010"/>
            <a:ext cx="5908320" cy="30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ficher l’image source">
            <a:extLst>
              <a:ext uri="{FF2B5EF4-FFF2-40B4-BE49-F238E27FC236}">
                <a16:creationId xmlns:a16="http://schemas.microsoft.com/office/drawing/2014/main" id="{53566431-EC59-4022-9D32-E8FB90183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1" y="1546117"/>
            <a:ext cx="9438268" cy="246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895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95</Words>
  <Application>Microsoft Office PowerPoint</Application>
  <PresentationFormat>Grand écran</PresentationFormat>
  <Paragraphs>15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Arial</vt:lpstr>
      <vt:lpstr>Calibri</vt:lpstr>
      <vt:lpstr>Calibri Light</vt:lpstr>
      <vt:lpstr>Thème Office</vt:lpstr>
      <vt:lpstr>LA DECOUVERTE</vt:lpstr>
      <vt:lpstr> </vt:lpstr>
      <vt:lpstr> PHOTO DE STATUES</vt:lpstr>
      <vt:lpstr>DEPUIS DES DECENNIES L’ESPRIT DES GENS EST OCCUPE PAR LES LEGENDES DE L’ILE !!!</vt:lpstr>
      <vt:lpstr>MERCI DE VOTRE ECOUTE !!!!!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DECOUVERTE</dc:title>
  <dc:creator>MODZINSKI Luc</dc:creator>
  <cp:lastModifiedBy>MODZINSKI Luc</cp:lastModifiedBy>
  <cp:revision>4</cp:revision>
  <dcterms:created xsi:type="dcterms:W3CDTF">2022-03-03T14:29:15Z</dcterms:created>
  <dcterms:modified xsi:type="dcterms:W3CDTF">2022-03-03T18:09:58Z</dcterms:modified>
</cp:coreProperties>
</file>