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1396"/>
  </p:normalViewPr>
  <p:slideViewPr>
    <p:cSldViewPr snapToGrid="0" snapToObjects="1">
      <p:cViewPr varScale="1">
        <p:scale>
          <a:sx n="106" d="100"/>
          <a:sy n="106" d="100"/>
        </p:scale>
        <p:origin x="-127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9E058-7BC9-B846-BFDC-7AA29BFB778E}" type="datetimeFigureOut">
              <a:rPr lang="fr-FR" smtClean="0"/>
              <a:pPr/>
              <a:t>01/03/2018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975B2-9574-BC4F-8248-96F99E1EED0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29148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BBF7E-C49A-E049-9F59-E1246B39AF0E}" type="datetimeFigureOut">
              <a:rPr lang="fr-FR" smtClean="0"/>
              <a:pPr/>
              <a:t>01/03/2018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96A83-4688-DD47-9573-1A997E2857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9028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96A83-4688-DD47-9573-1A997E28573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2221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785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sei</a:t>
            </a:r>
            <a:r>
              <a:rPr lang="fr-FR" dirty="0"/>
              <a:t>che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Léo-Paul, février </a:t>
            </a:r>
            <a:r>
              <a:rPr lang="fr-FR" dirty="0" smtClean="0"/>
              <a:t>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192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Combien d’œufs la seiche peut-elle pondre?</a:t>
            </a:r>
          </a:p>
          <a:p>
            <a:r>
              <a:rPr lang="fr-FR" dirty="0" smtClean="0"/>
              <a:t>Quel est son surnom?</a:t>
            </a:r>
          </a:p>
          <a:p>
            <a:r>
              <a:rPr lang="fr-FR" dirty="0" smtClean="0"/>
              <a:t>Combien de tentacules a-t-elle?</a:t>
            </a:r>
            <a:endParaRPr lang="fr-FR" dirty="0"/>
          </a:p>
          <a:p>
            <a:r>
              <a:rPr lang="fr-FR" dirty="0" smtClean="0"/>
              <a:t>Quelle est la forme de leur pupille?</a:t>
            </a:r>
          </a:p>
          <a:p>
            <a:r>
              <a:rPr lang="fr-FR" dirty="0" smtClean="0"/>
              <a:t>Comment fuit-elle en cas d’attaque?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369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Qu’est-ce qu'une seiche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772" y="2052918"/>
            <a:ext cx="6041571" cy="4195481"/>
          </a:xfrm>
        </p:spPr>
        <p:txBody>
          <a:bodyPr/>
          <a:lstStyle/>
          <a:p>
            <a:r>
              <a:rPr lang="fr-FR" dirty="0" smtClean="0"/>
              <a:t>La seiche ou </a:t>
            </a:r>
            <a:r>
              <a:rPr lang="fr-FR" dirty="0" err="1" smtClean="0"/>
              <a:t>sepiida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 smtClean="0"/>
              <a:t>sepiides</a:t>
            </a:r>
            <a:r>
              <a:rPr lang="fr-FR" dirty="0" smtClean="0"/>
              <a:t>) est un :</a:t>
            </a:r>
          </a:p>
          <a:p>
            <a:pPr lvl="1"/>
            <a:r>
              <a:rPr lang="fr-FR" dirty="0" smtClean="0"/>
              <a:t>Céphalopode (pieds à la tête)</a:t>
            </a:r>
          </a:p>
          <a:p>
            <a:pPr lvl="1"/>
            <a:r>
              <a:rPr lang="fr-FR" dirty="0" smtClean="0"/>
              <a:t>Décapode (10 pieds)</a:t>
            </a:r>
          </a:p>
          <a:p>
            <a:r>
              <a:rPr lang="fr-FR" dirty="0" smtClean="0"/>
              <a:t>C’est donc un mollusque marin qui a dix tentacules à ventouses dont deux </a:t>
            </a:r>
            <a:r>
              <a:rPr lang="fr-FR" smtClean="0"/>
              <a:t>plus longs.</a:t>
            </a:r>
            <a:endParaRPr lang="fr-FR" dirty="0" smtClean="0"/>
          </a:p>
          <a:p>
            <a:r>
              <a:rPr lang="fr-FR" dirty="0" smtClean="0"/>
              <a:t>Elle pèse près de 2 kg et mesure 30cm.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4445" r="1190" b="8889"/>
          <a:stretch/>
        </p:blipFill>
        <p:spPr>
          <a:xfrm>
            <a:off x="7151913" y="1971622"/>
            <a:ext cx="4648201" cy="270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667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reproduction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2065591"/>
            <a:ext cx="5225143" cy="2593495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Durant sa danse nuptiale, la seiche change rapidement de couleurs</a:t>
            </a:r>
          </a:p>
          <a:p>
            <a:r>
              <a:rPr lang="fr-FR" dirty="0" smtClean="0"/>
              <a:t>La femelle pond entre 150 et 4 000 œufs entre juin et juillet ; elle se rapproche des côtes pour pondre</a:t>
            </a:r>
          </a:p>
          <a:p>
            <a:r>
              <a:rPr lang="fr-FR" dirty="0" smtClean="0"/>
              <a:t>Les adultes meurent après la reproduction</a:t>
            </a:r>
          </a:p>
          <a:p>
            <a:r>
              <a:rPr lang="fr-FR" dirty="0" smtClean="0"/>
              <a:t>Dès la naissances ce sont des copies miniatures des adultes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280" y="2253349"/>
            <a:ext cx="5455920" cy="4091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57" y="4667276"/>
            <a:ext cx="2171792" cy="1678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587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L’œil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Leurs yeux ne voient pas les couleurs</a:t>
            </a:r>
          </a:p>
          <a:p>
            <a:r>
              <a:rPr lang="fr-FR" dirty="0" smtClean="0"/>
              <a:t>Leurs pupilles forment un W</a:t>
            </a:r>
          </a:p>
          <a:p>
            <a:r>
              <a:rPr lang="fr-FR" dirty="0" smtClean="0"/>
              <a:t>Leurs yeux n'ont pas de point aveugle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32143" b="28786"/>
          <a:stretch/>
        </p:blipFill>
        <p:spPr>
          <a:xfrm>
            <a:off x="6735297" y="2194560"/>
            <a:ext cx="4868873" cy="3406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869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885" y="2391088"/>
            <a:ext cx="4841422" cy="3631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Championne du camouflage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0"/>
            <a:ext cx="5769429" cy="4024125"/>
          </a:xfrm>
        </p:spPr>
        <p:txBody>
          <a:bodyPr/>
          <a:lstStyle/>
          <a:p>
            <a:r>
              <a:rPr lang="fr-FR" dirty="0" smtClean="0"/>
              <a:t>Surnommée « caméléon des mers », elle  est capable de faire du mimétisme</a:t>
            </a:r>
          </a:p>
          <a:p>
            <a:r>
              <a:rPr lang="fr-FR" dirty="0" smtClean="0"/>
              <a:t>Elle peut imiter </a:t>
            </a:r>
            <a:r>
              <a:rPr lang="fr-FR" dirty="0"/>
              <a:t>l</a:t>
            </a:r>
            <a:r>
              <a:rPr lang="fr-FR" dirty="0" smtClean="0"/>
              <a:t>es formes, les odeurs, les motifs et la texture de la surface où elle se trouve en moins d’une seconde</a:t>
            </a:r>
          </a:p>
          <a:p>
            <a:r>
              <a:rPr lang="fr-FR" dirty="0" smtClean="0"/>
              <a:t>Sa peau est composée de :</a:t>
            </a:r>
          </a:p>
          <a:p>
            <a:pPr lvl="1"/>
            <a:r>
              <a:rPr lang="fr-FR" dirty="0" smtClean="0"/>
              <a:t>Leucophores (qui réfléchissent la lumière)</a:t>
            </a:r>
          </a:p>
          <a:p>
            <a:pPr lvl="1"/>
            <a:r>
              <a:rPr lang="fr-FR" dirty="0" smtClean="0"/>
              <a:t>Iridophores (qui génèrent de la lumière)</a:t>
            </a:r>
          </a:p>
          <a:p>
            <a:pPr lvl="1"/>
            <a:r>
              <a:rPr lang="fr-FR" dirty="0" smtClean="0"/>
              <a:t>Chromatophores (qui gé</a:t>
            </a:r>
            <a:r>
              <a:rPr lang="fr-FR" dirty="0"/>
              <a:t>nè</a:t>
            </a:r>
            <a:r>
              <a:rPr lang="fr-FR" dirty="0" smtClean="0"/>
              <a:t>rent des couleurs)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233" y="1795727"/>
            <a:ext cx="4270727" cy="482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304" y="3208540"/>
            <a:ext cx="5096585" cy="199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714" r="6285"/>
          <a:stretch/>
        </p:blipFill>
        <p:spPr>
          <a:xfrm>
            <a:off x="7072992" y="2359452"/>
            <a:ext cx="4433208" cy="3694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Ellipse 8"/>
          <p:cNvSpPr/>
          <p:nvPr/>
        </p:nvSpPr>
        <p:spPr>
          <a:xfrm rot="2008847">
            <a:off x="10051257" y="3840585"/>
            <a:ext cx="902489" cy="15234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921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squelette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85800" y="2194561"/>
            <a:ext cx="6571343" cy="2029096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La seiche a un os, appelé os de seiche, qui lui sert pour contrôler la flottaison</a:t>
            </a:r>
          </a:p>
          <a:p>
            <a:r>
              <a:rPr lang="fr-FR" dirty="0" smtClean="0"/>
              <a:t>L’os de seiche a un petit pic qui s’appelle le rostre</a:t>
            </a:r>
          </a:p>
          <a:p>
            <a:r>
              <a:rPr lang="fr-FR" dirty="0" smtClean="0"/>
              <a:t>La seiche a aussi un bec de perroquet qui lui sert à déchiqueter ses proies</a:t>
            </a:r>
          </a:p>
          <a:p>
            <a:r>
              <a:rPr lang="fr-FR" dirty="0" smtClean="0"/>
              <a:t>Les os de seiche servent dans l’élevage des oiseaux pour leur apporter des minéraux ou pour « faire le bec » des perruches 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43" y="2194562"/>
            <a:ext cx="4800600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60" t="58406" r="46735" b="33478"/>
          <a:stretch/>
        </p:blipFill>
        <p:spPr>
          <a:xfrm rot="16200000">
            <a:off x="2922593" y="4310700"/>
            <a:ext cx="1457319" cy="1511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722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corps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685800" y="2194560"/>
            <a:ext cx="5704114" cy="4024125"/>
          </a:xfrm>
        </p:spPr>
        <p:txBody>
          <a:bodyPr/>
          <a:lstStyle/>
          <a:p>
            <a:r>
              <a:rPr lang="fr-FR" dirty="0" smtClean="0"/>
              <a:t>Son corps est entouré d’un manteau avec des replis qui lui permettent de nager, en fonctionnant comme </a:t>
            </a:r>
            <a:r>
              <a:rPr lang="fr-FR" dirty="0"/>
              <a:t>des nageoires</a:t>
            </a:r>
          </a:p>
          <a:p>
            <a:endParaRPr lang="fr-FR" dirty="0"/>
          </a:p>
          <a:p>
            <a:r>
              <a:rPr lang="fr-FR" dirty="0" smtClean="0"/>
              <a:t> Les tentacules permettent de capturer des proies puis de les ramener vers la bouche 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5" t="3474" r="20717" b="7924"/>
          <a:stretch/>
        </p:blipFill>
        <p:spPr>
          <a:xfrm rot="16200000">
            <a:off x="6817507" y="1854053"/>
            <a:ext cx="4348186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012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Technique de fuite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0872" y="1633728"/>
            <a:ext cx="4959096" cy="4571129"/>
          </a:xfrm>
        </p:spPr>
        <p:txBody>
          <a:bodyPr>
            <a:normAutofit/>
          </a:bodyPr>
          <a:lstStyle/>
          <a:p>
            <a:r>
              <a:rPr lang="fr-FR" dirty="0" smtClean="0"/>
              <a:t>En cas de danger elle contracte l’entonnoir</a:t>
            </a:r>
          </a:p>
          <a:p>
            <a:r>
              <a:rPr lang="fr-FR" dirty="0" smtClean="0"/>
              <a:t>L’eau qui se trouve est alors expulsée comme un réacteur qui la propulse vers l’arrière</a:t>
            </a:r>
          </a:p>
          <a:p>
            <a:r>
              <a:rPr lang="fr-FR" dirty="0" smtClean="0"/>
              <a:t>De plus la seiche y déverse l’encre de seiche par le siphon</a:t>
            </a:r>
          </a:p>
          <a:p>
            <a:r>
              <a:rPr lang="fr-FR" dirty="0" smtClean="0"/>
              <a:t>L’encre de seiche est sombre, de couleur sepiia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Cela produit comme un nuage noir qui empêche les prédateurs de la suivre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57" y="2057401"/>
            <a:ext cx="5005643" cy="3331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977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901533"/>
            <a:ext cx="8610600" cy="1293028"/>
          </a:xfrm>
        </p:spPr>
        <p:txBody>
          <a:bodyPr/>
          <a:lstStyle/>
          <a:p>
            <a:r>
              <a:rPr lang="fr-FR" dirty="0" smtClean="0"/>
              <a:t>La cuisine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1"/>
            <a:ext cx="9165771" cy="75546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La seiche est un animal qui se mange (pâtes, pain, glace, etc.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fr-FR" dirty="0" smtClean="0"/>
              <a:t>Son encre, son corps et ses tentacules sont comestibles.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5882"/>
          <a:stretch/>
        </p:blipFill>
        <p:spPr>
          <a:xfrm>
            <a:off x="1128485" y="3178628"/>
            <a:ext cx="4412343" cy="3309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37" y="3178628"/>
            <a:ext cx="4205361" cy="3309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653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Traînée de condensatio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4994</TotalTime>
  <Words>357</Words>
  <Application>Microsoft Office PowerPoint</Application>
  <PresentationFormat>Personnalisé</PresentationFormat>
  <Paragraphs>51</Paragraphs>
  <Slides>10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Traînée de condensation</vt:lpstr>
      <vt:lpstr>La seiche</vt:lpstr>
      <vt:lpstr>Qu’est-ce qu'une seiche ?</vt:lpstr>
      <vt:lpstr>La reproduction</vt:lpstr>
      <vt:lpstr>L’œil </vt:lpstr>
      <vt:lpstr>Championne du camouflage</vt:lpstr>
      <vt:lpstr>Le squelette</vt:lpstr>
      <vt:lpstr>Le corps</vt:lpstr>
      <vt:lpstr>Technique de fuite</vt:lpstr>
      <vt:lpstr>La cuisine</vt:lpstr>
      <vt:lpstr>quizz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seiche</dc:title>
  <dc:creator>Utilisateur de Microsoft Office</dc:creator>
  <cp:lastModifiedBy>Alain</cp:lastModifiedBy>
  <cp:revision>55</cp:revision>
  <cp:lastPrinted>2018-02-22T21:35:23Z</cp:lastPrinted>
  <dcterms:created xsi:type="dcterms:W3CDTF">2018-02-18T13:43:46Z</dcterms:created>
  <dcterms:modified xsi:type="dcterms:W3CDTF">2018-03-01T06:59:59Z</dcterms:modified>
</cp:coreProperties>
</file>