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118" autoAdjust="0"/>
    <p:restoredTop sz="94763" autoAdjust="0"/>
  </p:normalViewPr>
  <p:slideViewPr>
    <p:cSldViewPr>
      <p:cViewPr>
        <p:scale>
          <a:sx n="50" d="100"/>
          <a:sy n="50" d="100"/>
        </p:scale>
        <p:origin x="-4254" y="-15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5F9D-CD47-4D20-8BE5-514859ACA9DC}" type="datetimeFigureOut">
              <a:rPr lang="fr-FR" smtClean="0"/>
              <a:pPr/>
              <a:t>25/02/2018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6D01D-BEC5-4330-ADE0-3BF04297F9A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5F9D-CD47-4D20-8BE5-514859ACA9DC}" type="datetimeFigureOut">
              <a:rPr lang="fr-FR" smtClean="0"/>
              <a:pPr/>
              <a:t>25/02/2018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6D01D-BEC5-4330-ADE0-3BF04297F9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5F9D-CD47-4D20-8BE5-514859ACA9DC}" type="datetimeFigureOut">
              <a:rPr lang="fr-FR" smtClean="0"/>
              <a:pPr/>
              <a:t>25/02/2018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6D01D-BEC5-4330-ADE0-3BF04297F9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5F9D-CD47-4D20-8BE5-514859ACA9DC}" type="datetimeFigureOut">
              <a:rPr lang="fr-FR" smtClean="0"/>
              <a:pPr/>
              <a:t>25/02/2018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6D01D-BEC5-4330-ADE0-3BF04297F9A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5F9D-CD47-4D20-8BE5-514859ACA9DC}" type="datetimeFigureOut">
              <a:rPr lang="fr-FR" smtClean="0"/>
              <a:pPr/>
              <a:t>25/02/2018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6D01D-BEC5-4330-ADE0-3BF04297F9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5F9D-CD47-4D20-8BE5-514859ACA9DC}" type="datetimeFigureOut">
              <a:rPr lang="fr-FR" smtClean="0"/>
              <a:pPr/>
              <a:t>25/02/2018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6D01D-BEC5-4330-ADE0-3BF04297F9A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5F9D-CD47-4D20-8BE5-514859ACA9DC}" type="datetimeFigureOut">
              <a:rPr lang="fr-FR" smtClean="0"/>
              <a:pPr/>
              <a:t>25/02/2018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6D01D-BEC5-4330-ADE0-3BF04297F9A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5F9D-CD47-4D20-8BE5-514859ACA9DC}" type="datetimeFigureOut">
              <a:rPr lang="fr-FR" smtClean="0"/>
              <a:pPr/>
              <a:t>25/02/2018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6D01D-BEC5-4330-ADE0-3BF04297F9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5F9D-CD47-4D20-8BE5-514859ACA9DC}" type="datetimeFigureOut">
              <a:rPr lang="fr-FR" smtClean="0"/>
              <a:pPr/>
              <a:t>25/02/2018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6D01D-BEC5-4330-ADE0-3BF04297F9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5F9D-CD47-4D20-8BE5-514859ACA9DC}" type="datetimeFigureOut">
              <a:rPr lang="fr-FR" smtClean="0"/>
              <a:pPr/>
              <a:t>25/02/2018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6D01D-BEC5-4330-ADE0-3BF04297F9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5F9D-CD47-4D20-8BE5-514859ACA9DC}" type="datetimeFigureOut">
              <a:rPr lang="fr-FR" smtClean="0"/>
              <a:pPr/>
              <a:t>25/02/2018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6D01D-BEC5-4330-ADE0-3BF04297F9A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99B5F9D-CD47-4D20-8BE5-514859ACA9DC}" type="datetimeFigureOut">
              <a:rPr lang="fr-FR" smtClean="0"/>
              <a:pPr/>
              <a:t>25/02/2018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C56D01D-BEC5-4330-ADE0-3BF04297F9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5157192"/>
            <a:ext cx="5637010" cy="882119"/>
          </a:xfrm>
        </p:spPr>
        <p:txBody>
          <a:bodyPr>
            <a:normAutofit fontScale="92500" lnSpcReduction="20000"/>
          </a:bodyPr>
          <a:lstStyle/>
          <a:p>
            <a:r>
              <a:rPr lang="fr-FR" sz="2800" dirty="0" smtClean="0">
                <a:latin typeface="Arial Rounded MT Bold" panose="020F0704030504030204" pitchFamily="34" charset="0"/>
              </a:rPr>
              <a:t>Agathe </a:t>
            </a:r>
          </a:p>
          <a:p>
            <a:r>
              <a:rPr lang="fr-FR" sz="2800" dirty="0" smtClean="0">
                <a:latin typeface="Arial Rounded MT Bold" panose="020F0704030504030204" pitchFamily="34" charset="0"/>
              </a:rPr>
              <a:t>2017-2018</a:t>
            </a:r>
            <a:endParaRPr lang="fr-FR" sz="2800" dirty="0">
              <a:latin typeface="Arial Rounded MT Bold" panose="020F0704030504030204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2232248"/>
          </a:xfrm>
        </p:spPr>
        <p:txBody>
          <a:bodyPr>
            <a:normAutofit/>
          </a:bodyPr>
          <a:lstStyle/>
          <a:p>
            <a:r>
              <a:rPr lang="fr-FR" sz="4800" dirty="0" smtClean="0">
                <a:latin typeface="Arial Rounded MT Bold" panose="020F0704030504030204" pitchFamily="34" charset="0"/>
              </a:rPr>
              <a:t>  LES  TELLINES</a:t>
            </a:r>
            <a:endParaRPr lang="fr-FR" sz="4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2124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-16227"/>
            <a:ext cx="3636085" cy="348883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71600" y="692696"/>
            <a:ext cx="3388660" cy="5472608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endParaRPr lang="fr-FR" sz="2800" u="sng" dirty="0"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800" dirty="0" smtClean="0">
                <a:latin typeface="Arial Rounded MT Bold" panose="020F0704030504030204" pitchFamily="34" charset="0"/>
              </a:rPr>
              <a:t>La telline est un coquillage bivalve, apparentée à  la famille des moules.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r-FR" sz="2800" dirty="0" smtClean="0"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800" dirty="0" smtClean="0">
                <a:latin typeface="Arial Rounded MT Bold" panose="020F0704030504030204" pitchFamily="34" charset="0"/>
              </a:rPr>
              <a:t>Elle est aussi surnommée « haricot de mer » </a:t>
            </a:r>
            <a:endParaRPr lang="fr-FR" sz="2800" dirty="0">
              <a:latin typeface="Arial Rounded MT Bold" panose="020F0704030504030204" pitchFamily="34" charset="0"/>
            </a:endParaRPr>
          </a:p>
        </p:txBody>
      </p:sp>
      <p:pic>
        <p:nvPicPr>
          <p:cNvPr id="1026" name="Picture 2" descr="Résultat de recherche d'images pour &quot;grosses tellines&quot;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628800"/>
            <a:ext cx="447122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8415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-315416"/>
            <a:ext cx="5040559" cy="1728192"/>
          </a:xfrm>
        </p:spPr>
        <p:txBody>
          <a:bodyPr/>
          <a:lstStyle/>
          <a:p>
            <a:r>
              <a:rPr lang="fr-FR" sz="3500" dirty="0" smtClean="0"/>
              <a:t>Où la trouve t-on?</a:t>
            </a:r>
            <a:endParaRPr lang="fr-FR" sz="350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67545" y="2564904"/>
            <a:ext cx="3600400" cy="2736304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800" dirty="0" smtClean="0">
                <a:latin typeface="Arial Rounded MT Bold" panose="020F0704030504030204" pitchFamily="34" charset="0"/>
              </a:rPr>
              <a:t>On peut la trouver sur la côte Atlantique, mais aussi sur les côtes bretonnes et en méditerranée au Grau du roi…</a:t>
            </a:r>
            <a:endParaRPr lang="fr-FR" sz="2800" dirty="0">
              <a:latin typeface="Arial Rounded MT Bold" panose="020F0704030504030204" pitchFamily="34" charset="0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4427984" y="2132856"/>
            <a:ext cx="4499992" cy="3324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2715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6912768" cy="720080"/>
          </a:xfrm>
        </p:spPr>
        <p:txBody>
          <a:bodyPr/>
          <a:lstStyle/>
          <a:p>
            <a:r>
              <a:rPr lang="fr-FR" sz="3500" dirty="0" smtClean="0">
                <a:latin typeface="Arial Rounded MT Bold" panose="020F0704030504030204" pitchFamily="34" charset="0"/>
              </a:rPr>
              <a:t>Quelle est sa taille et forme?</a:t>
            </a:r>
            <a:endParaRPr lang="fr-FR" sz="3500" dirty="0">
              <a:latin typeface="Arial Rounded MT Bold" panose="020F0704030504030204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1520" y="1268760"/>
            <a:ext cx="4180748" cy="5184576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800" dirty="0" smtClean="0">
                <a:latin typeface="Arial Rounded MT Bold" panose="020F0704030504030204" pitchFamily="34" charset="0"/>
              </a:rPr>
              <a:t>La telline peut mesurer jusqu’à  3 centimètres.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r-FR" sz="2800" dirty="0" smtClean="0"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800" dirty="0">
                <a:latin typeface="Arial Rounded MT Bold" panose="020F0704030504030204" pitchFamily="34" charset="0"/>
              </a:rPr>
              <a:t>La telline est un triangle </a:t>
            </a:r>
            <a:r>
              <a:rPr lang="fr-FR" sz="2800" dirty="0" smtClean="0">
                <a:latin typeface="Arial Rounded MT Bold" panose="020F0704030504030204" pitchFamily="34" charset="0"/>
              </a:rPr>
              <a:t>allongé </a:t>
            </a:r>
            <a:r>
              <a:rPr lang="fr-FR" sz="2800" dirty="0">
                <a:latin typeface="Arial Rounded MT Bold" panose="020F0704030504030204" pitchFamily="34" charset="0"/>
              </a:rPr>
              <a:t>aux bords finement </a:t>
            </a:r>
            <a:r>
              <a:rPr lang="fr-FR" sz="2800" dirty="0" smtClean="0">
                <a:latin typeface="Arial Rounded MT Bold" panose="020F0704030504030204" pitchFamily="34" charset="0"/>
              </a:rPr>
              <a:t>dentelés, </a:t>
            </a:r>
            <a:r>
              <a:rPr lang="fr-FR" sz="2800" dirty="0">
                <a:latin typeface="Arial Rounded MT Bold" panose="020F0704030504030204" pitchFamily="34" charset="0"/>
              </a:rPr>
              <a:t>sa coquille peut être tintée de rose claire, de orange très </a:t>
            </a:r>
            <a:r>
              <a:rPr lang="fr-FR" sz="2800" dirty="0" smtClean="0">
                <a:latin typeface="Arial Rounded MT Bold" panose="020F0704030504030204" pitchFamily="34" charset="0"/>
              </a:rPr>
              <a:t>claire; et l’intérieur </a:t>
            </a:r>
            <a:r>
              <a:rPr lang="fr-FR" sz="2800" dirty="0">
                <a:latin typeface="Arial Rounded MT Bold" panose="020F0704030504030204" pitchFamily="34" charset="0"/>
              </a:rPr>
              <a:t>est violet foncé</a:t>
            </a:r>
            <a:r>
              <a:rPr lang="fr-FR" sz="2800" dirty="0" smtClean="0">
                <a:latin typeface="Arial Rounded MT Bold" panose="020F0704030504030204" pitchFamily="34" charset="0"/>
              </a:rPr>
              <a:t>.</a:t>
            </a:r>
            <a:endParaRPr lang="fr-FR" sz="2800" dirty="0">
              <a:latin typeface="Arial Rounded MT Bold" panose="020F0704030504030204" pitchFamily="34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60032" y="1052736"/>
            <a:ext cx="3708661" cy="5402909"/>
          </a:xfrm>
        </p:spPr>
      </p:pic>
    </p:spTree>
    <p:extLst>
      <p:ext uri="{BB962C8B-B14F-4D97-AF65-F5344CB8AC3E}">
        <p14:creationId xmlns:p14="http://schemas.microsoft.com/office/powerpoint/2010/main" xmlns="" val="3738546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16633"/>
            <a:ext cx="5544616" cy="792087"/>
          </a:xfrm>
        </p:spPr>
        <p:txBody>
          <a:bodyPr/>
          <a:lstStyle/>
          <a:p>
            <a:r>
              <a:rPr lang="fr-FR" sz="3500" dirty="0" smtClean="0"/>
              <a:t>Comment est-elle?</a:t>
            </a:r>
            <a:endParaRPr lang="fr-FR" sz="3500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6016" y="1052736"/>
            <a:ext cx="4025081" cy="4968552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95536" y="1124744"/>
            <a:ext cx="4036732" cy="5702424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endParaRPr lang="fr-FR" sz="2800" dirty="0"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800" dirty="0">
                <a:latin typeface="Arial Rounded MT Bold" panose="020F0704030504030204" pitchFamily="34" charset="0"/>
              </a:rPr>
              <a:t>Fermée, elle ressemble à un haricot</a:t>
            </a:r>
            <a:r>
              <a:rPr lang="fr-FR" sz="2800" dirty="0" smtClean="0">
                <a:latin typeface="Arial Rounded MT Bold" panose="020F0704030504030204" pitchFamily="34" charset="0"/>
              </a:rPr>
              <a:t>,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r-FR" sz="2800" dirty="0"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r-FR" sz="2800" dirty="0"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800" dirty="0">
                <a:latin typeface="Arial Rounded MT Bold" panose="020F0704030504030204" pitchFamily="34" charset="0"/>
              </a:rPr>
              <a:t>Ouverte, elle ressemble à un papillon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r-FR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752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095" y="188640"/>
            <a:ext cx="5245073" cy="864095"/>
          </a:xfrm>
        </p:spPr>
        <p:txBody>
          <a:bodyPr/>
          <a:lstStyle/>
          <a:p>
            <a:r>
              <a:rPr lang="fr-FR" sz="3500" dirty="0" smtClean="0"/>
              <a:t>Comment </a:t>
            </a:r>
            <a:r>
              <a:rPr lang="fr-FR" sz="3500" dirty="0" err="1" smtClean="0"/>
              <a:t>vit-elle</a:t>
            </a:r>
            <a:r>
              <a:rPr lang="fr-FR" sz="3500" dirty="0" smtClean="0"/>
              <a:t> ? </a:t>
            </a:r>
            <a:endParaRPr lang="fr-FR" sz="3500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0" y="1196752"/>
            <a:ext cx="4176463" cy="3771007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55576" y="1628800"/>
            <a:ext cx="3636841" cy="4080528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800" dirty="0" smtClean="0">
                <a:latin typeface="Arial Rounded MT Bold" panose="020F0704030504030204" pitchFamily="34" charset="0"/>
              </a:rPr>
              <a:t>Elle vit principalement  dans le sable fin et propre.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r-FR" sz="2800" dirty="0" smtClean="0"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800" dirty="0" smtClean="0">
                <a:latin typeface="Arial Rounded MT Bold" panose="020F0704030504030204" pitchFamily="34" charset="0"/>
              </a:rPr>
              <a:t>Elle se nourrit en filtrant ce sable.</a:t>
            </a:r>
            <a:endParaRPr lang="fr-FR" sz="2800" dirty="0"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fr-FR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314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095" y="188641"/>
            <a:ext cx="6541217" cy="792088"/>
          </a:xfrm>
        </p:spPr>
        <p:txBody>
          <a:bodyPr/>
          <a:lstStyle/>
          <a:p>
            <a:r>
              <a:rPr lang="fr-FR" sz="3200" dirty="0" smtClean="0">
                <a:latin typeface="Arial Rounded MT Bold" panose="020F0704030504030204" pitchFamily="34" charset="0"/>
              </a:rPr>
              <a:t>Comment la </a:t>
            </a:r>
            <a:r>
              <a:rPr lang="fr-FR" sz="3500" dirty="0" smtClean="0">
                <a:latin typeface="Arial Rounded MT Bold" panose="020F0704030504030204" pitchFamily="34" charset="0"/>
              </a:rPr>
              <a:t>ramasse</a:t>
            </a:r>
            <a:r>
              <a:rPr lang="fr-FR" sz="3200" dirty="0" smtClean="0">
                <a:latin typeface="Arial Rounded MT Bold" panose="020F0704030504030204" pitchFamily="34" charset="0"/>
              </a:rPr>
              <a:t> t-on?</a:t>
            </a:r>
            <a:endParaRPr lang="fr-FR" sz="3200" dirty="0">
              <a:latin typeface="Arial Rounded MT Bold" panose="020F0704030504030204" pitchFamily="34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94225" y="1645216"/>
            <a:ext cx="4298081" cy="3295952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83568" y="1268760"/>
            <a:ext cx="3780857" cy="4824536"/>
          </a:xfrm>
        </p:spPr>
        <p:txBody>
          <a:bodyPr>
            <a:normAutofit fontScale="92500"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800" dirty="0">
                <a:latin typeface="Arial Rounded MT Bold" panose="020F0704030504030204" pitchFamily="34" charset="0"/>
              </a:rPr>
              <a:t>On ramasse la telline sous le sable en bordure de côte et jusqu’à  200 mètres de profondeur</a:t>
            </a:r>
            <a:r>
              <a:rPr lang="fr-FR" sz="2800" dirty="0" smtClean="0">
                <a:latin typeface="Arial Rounded MT Bold" panose="020F0704030504030204" pitchFamily="34" charset="0"/>
              </a:rPr>
              <a:t>.</a:t>
            </a:r>
            <a:endParaRPr lang="fr-FR" sz="2800" dirty="0">
              <a:latin typeface="Arial Rounded MT Bold" panose="020F07040305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800" dirty="0" smtClean="0">
                <a:latin typeface="Arial Rounded MT Bold" panose="020F0704030504030204" pitchFamily="34" charset="0"/>
              </a:rPr>
              <a:t>On la ramasse avec un </a:t>
            </a:r>
            <a:r>
              <a:rPr lang="fr-FR" sz="2800" dirty="0" err="1" smtClean="0">
                <a:latin typeface="Arial Rounded MT Bold" panose="020F0704030504030204" pitchFamily="34" charset="0"/>
              </a:rPr>
              <a:t>tellinier</a:t>
            </a:r>
            <a:r>
              <a:rPr lang="fr-FR" sz="2800" dirty="0" smtClean="0">
                <a:latin typeface="Arial Rounded MT Bold" panose="020F0704030504030204" pitchFamily="34" charset="0"/>
              </a:rPr>
              <a:t> (grand râteau grillagé)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800" dirty="0" smtClean="0">
                <a:latin typeface="Arial Rounded MT Bold" panose="020F0704030504030204" pitchFamily="34" charset="0"/>
              </a:rPr>
              <a:t> et on peut aussi la ramasser à la main.</a:t>
            </a:r>
            <a:endParaRPr lang="fr-FR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376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332657"/>
            <a:ext cx="5544616" cy="648071"/>
          </a:xfrm>
        </p:spPr>
        <p:txBody>
          <a:bodyPr/>
          <a:lstStyle/>
          <a:p>
            <a:r>
              <a:rPr lang="fr-FR" sz="3200" dirty="0" smtClean="0">
                <a:latin typeface="Arial Rounded MT Bold" panose="020F0704030504030204" pitchFamily="34" charset="0"/>
              </a:rPr>
              <a:t>Comment on la </a:t>
            </a:r>
            <a:r>
              <a:rPr lang="fr-FR" sz="3500" dirty="0" smtClean="0">
                <a:latin typeface="Arial Rounded MT Bold" panose="020F0704030504030204" pitchFamily="34" charset="0"/>
              </a:rPr>
              <a:t>cuisine</a:t>
            </a:r>
            <a:r>
              <a:rPr lang="fr-FR" sz="3200" dirty="0" smtClean="0">
                <a:latin typeface="Arial Rounded MT Bold" panose="020F0704030504030204" pitchFamily="34" charset="0"/>
              </a:rPr>
              <a:t>?</a:t>
            </a:r>
            <a:endParaRPr lang="fr-FR" sz="3200" dirty="0">
              <a:latin typeface="Arial Rounded MT Bold" panose="020F0704030504030204" pitchFamily="34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92080" y="3841662"/>
            <a:ext cx="3348880" cy="2844570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67544" y="1196752"/>
            <a:ext cx="4180748" cy="5544616"/>
          </a:xfrm>
        </p:spPr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600" i="1" u="sng" dirty="0" smtClean="0">
                <a:latin typeface="Arial Rounded MT Bold" panose="020F0704030504030204" pitchFamily="34" charset="0"/>
              </a:rPr>
              <a:t>On peut la cuisiner de différentes manières </a:t>
            </a:r>
            <a:r>
              <a:rPr lang="fr-FR" sz="2600" dirty="0" smtClean="0">
                <a:latin typeface="Arial Rounded MT Bold" panose="020F0704030504030204" pitchFamily="34" charset="0"/>
              </a:rPr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 smtClean="0">
                <a:latin typeface="Arial Rounded MT Bold" panose="020F0704030504030204" pitchFamily="34" charset="0"/>
              </a:rPr>
              <a:t>à la marinière, après l’avoir ouvert à chaud,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 smtClean="0">
                <a:latin typeface="Arial Rounded MT Bold" panose="020F0704030504030204" pitchFamily="34" charset="0"/>
              </a:rPr>
              <a:t>avec une persillade,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 smtClean="0">
                <a:latin typeface="Arial Rounded MT Bold" panose="020F0704030504030204" pitchFamily="34" charset="0"/>
              </a:rPr>
              <a:t> en salade avec de la vinaigrette citronnée,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 smtClean="0">
                <a:latin typeface="Arial Rounded MT Bold" panose="020F0704030504030204" pitchFamily="34" charset="0"/>
              </a:rPr>
              <a:t>en sauce tomate relevée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 smtClean="0">
                <a:latin typeface="Arial Rounded MT Bold" panose="020F0704030504030204" pitchFamily="34" charset="0"/>
              </a:rPr>
              <a:t> ou sautée à la poêle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600" dirty="0" smtClean="0">
                <a:latin typeface="Arial Rounded MT Bold" panose="020F0704030504030204" pitchFamily="34" charset="0"/>
              </a:rPr>
              <a:t>Etc…</a:t>
            </a:r>
            <a:endParaRPr lang="fr-FR" sz="2600" dirty="0">
              <a:latin typeface="Arial Rounded MT Bold" panose="020F0704030504030204" pitchFamily="34" charset="0"/>
            </a:endParaRPr>
          </a:p>
        </p:txBody>
      </p:sp>
      <p:pic>
        <p:nvPicPr>
          <p:cNvPr id="1026" name="Picture 2" descr="C:\Documents and Settings\Sabine\Bureau\eaux usées\persillad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196752"/>
            <a:ext cx="3348880" cy="2620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85730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Sillage">
  <a:themeElements>
    <a:clrScheme name="Sillage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illage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illage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312</TotalTime>
  <Words>230</Words>
  <Application>Microsoft Office PowerPoint</Application>
  <PresentationFormat>Affichage à l'écran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Sillage</vt:lpstr>
      <vt:lpstr>  LES  TELLINES</vt:lpstr>
      <vt:lpstr>Diapositive 2</vt:lpstr>
      <vt:lpstr>Où la trouve t-on?</vt:lpstr>
      <vt:lpstr>Quelle est sa taille et forme?</vt:lpstr>
      <vt:lpstr>Comment est-elle?</vt:lpstr>
      <vt:lpstr>Comment vit-elle ? </vt:lpstr>
      <vt:lpstr>Comment la ramasse t-on?</vt:lpstr>
      <vt:lpstr>Comment on la cuisine?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tellines</dc:title>
  <dc:creator>Your User Name</dc:creator>
  <cp:lastModifiedBy>Alain</cp:lastModifiedBy>
  <cp:revision>23</cp:revision>
  <dcterms:created xsi:type="dcterms:W3CDTF">2018-02-15T17:54:33Z</dcterms:created>
  <dcterms:modified xsi:type="dcterms:W3CDTF">2018-02-25T19:33:21Z</dcterms:modified>
</cp:coreProperties>
</file>