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0576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850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244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1805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0456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799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516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60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2952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7305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19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379E-7431-4228-826D-803B62E2F037}" type="datetimeFigureOut">
              <a:rPr lang="fr-FR" smtClean="0"/>
              <a:pPr/>
              <a:t>03/07/2017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075B-693C-49F9-AFA9-6216BF50303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647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gactu.com/" TargetMode="External"/><Relationship Id="rId2" Type="http://schemas.openxmlformats.org/officeDocument/2006/relationships/hyperlink" Target="http://www.manimalworld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8073" y="633046"/>
            <a:ext cx="5594253" cy="3095589"/>
          </a:xfrm>
        </p:spPr>
        <p:txBody>
          <a:bodyPr>
            <a:noAutofit/>
          </a:bodyPr>
          <a:lstStyle/>
          <a:p>
            <a:r>
              <a:rPr lang="fr-FR" sz="8800" dirty="0" smtClean="0">
                <a:latin typeface="Edwardian Script ITC" panose="030303020407070D0804" pitchFamily="66" charset="0"/>
              </a:rPr>
              <a:t>Le cerf huppé</a:t>
            </a:r>
            <a:br>
              <a:rPr lang="fr-FR" sz="8800" dirty="0" smtClean="0">
                <a:latin typeface="Edwardian Script ITC" panose="030303020407070D0804" pitchFamily="66" charset="0"/>
              </a:rPr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nom scientifique :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Elaphodus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Cephalophus</a:t>
            </a:r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8073" y="4374357"/>
            <a:ext cx="6058487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fr-FR" dirty="0" smtClean="0">
                <a:solidFill>
                  <a:srgbClr val="0070C0"/>
                </a:solidFill>
              </a:rPr>
              <a:t>PLAN: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la description de ce fascinant animal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son habitat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son alimentation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70C0"/>
                </a:solidFill>
              </a:rPr>
              <a:t>prédateurs et ses menaces. 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079" y="439738"/>
            <a:ext cx="3904484" cy="58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5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8704" y="322921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+mn-lt"/>
                <a:cs typeface="Times New Roman" panose="02020603050405020304" pitchFamily="18" charset="0"/>
              </a:rPr>
              <a:t>DESCRIPTION: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+mn-lt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6507" y="1164444"/>
            <a:ext cx="6368757" cy="5527284"/>
          </a:xfrm>
        </p:spPr>
        <p:txBody>
          <a:bodyPr>
            <a:normAutofit/>
          </a:bodyPr>
          <a:lstStyle/>
          <a:p>
            <a:r>
              <a:rPr lang="fr-FR" dirty="0" smtClean="0">
                <a:cs typeface="Times New Roman" panose="02020603050405020304" pitchFamily="18" charset="0"/>
              </a:rPr>
              <a:t>Le cerf huppé est de la famille des cervidés, c’est le plus </a:t>
            </a:r>
            <a:r>
              <a:rPr lang="fr-FR" dirty="0" smtClean="0">
                <a:cs typeface="Times New Roman" panose="02020603050405020304" pitchFamily="18" charset="0"/>
              </a:rPr>
              <a:t>petit. </a:t>
            </a:r>
            <a:endParaRPr lang="fr-FR" dirty="0" smtClean="0">
              <a:cs typeface="Times New Roman" panose="02020603050405020304" pitchFamily="18" charset="0"/>
            </a:endParaRPr>
          </a:p>
          <a:p>
            <a:r>
              <a:rPr lang="fr-FR" dirty="0" smtClean="0">
                <a:cs typeface="Times New Roman" panose="02020603050405020304" pitchFamily="18" charset="0"/>
              </a:rPr>
              <a:t>Il mesure 60 cm (au garrot ), </a:t>
            </a:r>
            <a:r>
              <a:rPr lang="fr-FR" dirty="0" smtClean="0"/>
              <a:t>entre 1,10 et 1,60 m de long </a:t>
            </a:r>
            <a:r>
              <a:rPr lang="fr-FR" dirty="0" smtClean="0">
                <a:cs typeface="Times New Roman" panose="02020603050405020304" pitchFamily="18" charset="0"/>
              </a:rPr>
              <a:t>et pèse 20 kg (pour un adulte</a:t>
            </a:r>
            <a:r>
              <a:rPr lang="fr-FR" dirty="0" smtClean="0">
                <a:cs typeface="Times New Roman" panose="02020603050405020304" pitchFamily="18" charset="0"/>
              </a:rPr>
              <a:t>).</a:t>
            </a:r>
            <a:endParaRPr lang="fr-FR" dirty="0" smtClean="0">
              <a:cs typeface="Times New Roman" panose="02020603050405020304" pitchFamily="18" charset="0"/>
            </a:endParaRPr>
          </a:p>
          <a:p>
            <a:r>
              <a:rPr lang="fr-FR" dirty="0" smtClean="0">
                <a:cs typeface="Times New Roman" panose="02020603050405020304" pitchFamily="18" charset="0"/>
              </a:rPr>
              <a:t>C’est l’espèce la plus petite de la famille des </a:t>
            </a:r>
            <a:r>
              <a:rPr lang="fr-FR" dirty="0" smtClean="0">
                <a:cs typeface="Times New Roman" panose="02020603050405020304" pitchFamily="18" charset="0"/>
              </a:rPr>
              <a:t>cervidés.</a:t>
            </a:r>
            <a:endParaRPr lang="fr-FR" dirty="0" smtClean="0">
              <a:cs typeface="Times New Roman" panose="02020603050405020304" pitchFamily="18" charset="0"/>
            </a:endParaRPr>
          </a:p>
          <a:p>
            <a:r>
              <a:rPr lang="fr-FR" dirty="0" smtClean="0"/>
              <a:t>La </a:t>
            </a:r>
            <a:r>
              <a:rPr lang="fr-FR" dirty="0"/>
              <a:t>taille de la queue varie de 7 à 15 cm. </a:t>
            </a:r>
          </a:p>
          <a:p>
            <a:r>
              <a:rPr lang="fr-FR" dirty="0" smtClean="0"/>
              <a:t>Mâles </a:t>
            </a:r>
            <a:r>
              <a:rPr lang="fr-FR" dirty="0"/>
              <a:t>et femelles ont de grandes et robustes canines supérieures. Celles des mâles forment comme des défenses pouvant dépasser 2,5 cm de longueur</a:t>
            </a:r>
            <a:r>
              <a:rPr lang="fr-FR" dirty="0" smtClean="0"/>
              <a:t>.</a:t>
            </a:r>
            <a:r>
              <a:rPr lang="fr-FR" dirty="0" smtClean="0">
                <a:cs typeface="Times New Roman" panose="02020603050405020304" pitchFamily="18" charset="0"/>
              </a:rPr>
              <a:t>   </a:t>
            </a:r>
            <a:endParaRPr lang="fr-FR" dirty="0"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586" y="301074"/>
            <a:ext cx="5468191" cy="29907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586" y="3737781"/>
            <a:ext cx="5461384" cy="284214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762978" y="5584874"/>
            <a:ext cx="815927" cy="8018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73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  <a:cs typeface="Times New Roman" panose="02020603050405020304" pitchFamily="18" charset="0"/>
              </a:rPr>
              <a:t>HABITAT :</a:t>
            </a:r>
            <a:endParaRPr lang="fr-FR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620065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cs typeface="Times New Roman" panose="02020603050405020304" pitchFamily="18" charset="0"/>
              </a:rPr>
              <a:t>Il vit dans </a:t>
            </a:r>
            <a:r>
              <a:rPr lang="fr-FR" smtClean="0">
                <a:cs typeface="Times New Roman" panose="02020603050405020304" pitchFamily="18" charset="0"/>
              </a:rPr>
              <a:t>les </a:t>
            </a:r>
            <a:r>
              <a:rPr lang="fr-FR" smtClean="0">
                <a:cs typeface="Times New Roman" panose="02020603050405020304" pitchFamily="18" charset="0"/>
              </a:rPr>
              <a:t>forêts </a:t>
            </a:r>
            <a:r>
              <a:rPr lang="fr-FR" dirty="0" smtClean="0">
                <a:cs typeface="Times New Roman" panose="02020603050405020304" pitchFamily="18" charset="0"/>
              </a:rPr>
              <a:t>du Nord de la </a:t>
            </a:r>
            <a:r>
              <a:rPr lang="fr-FR" dirty="0" smtClean="0">
                <a:cs typeface="Times New Roman" panose="02020603050405020304" pitchFamily="18" charset="0"/>
              </a:rPr>
              <a:t>C</a:t>
            </a:r>
            <a:r>
              <a:rPr lang="fr-FR" dirty="0" smtClean="0">
                <a:cs typeface="Times New Roman" panose="02020603050405020304" pitchFamily="18" charset="0"/>
              </a:rPr>
              <a:t>hine. </a:t>
            </a:r>
            <a:endParaRPr lang="fr-FR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cs typeface="Times New Roman" panose="02020603050405020304" pitchFamily="18" charset="0"/>
              </a:rPr>
              <a:t>Ce n’est pas du tout probable de voir un cerf huppé ici chez nous!</a:t>
            </a:r>
          </a:p>
          <a:p>
            <a:endParaRPr lang="fr-FR" b="1" dirty="0"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237" y="2043442"/>
            <a:ext cx="6712634" cy="39157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4" y="4085702"/>
            <a:ext cx="3623985" cy="241357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10030265" y="3601329"/>
            <a:ext cx="731520" cy="48437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350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  <a:cs typeface="Times New Roman" panose="02020603050405020304" pitchFamily="18" charset="0"/>
              </a:rPr>
              <a:t>ALIMENTATION: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+mn-lt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1425" y="1690689"/>
            <a:ext cx="9318674" cy="1277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cs typeface="Times New Roman" panose="02020603050405020304" pitchFamily="18" charset="0"/>
              </a:rPr>
              <a:t>Il est omnivore contrairement aux autres </a:t>
            </a:r>
            <a:r>
              <a:rPr lang="fr-FR" dirty="0" smtClean="0">
                <a:cs typeface="Times New Roman" panose="02020603050405020304" pitchFamily="18" charset="0"/>
              </a:rPr>
              <a:t>cervidés.</a:t>
            </a:r>
            <a:endParaRPr lang="fr-FR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cs typeface="Times New Roman" panose="02020603050405020304" pitchFamily="18" charset="0"/>
              </a:rPr>
              <a:t>Il se nourrit d’herbe, des feuilles, de larves et de coquille </a:t>
            </a:r>
            <a:r>
              <a:rPr lang="fr-FR" dirty="0" smtClean="0">
                <a:cs typeface="Times New Roman" panose="02020603050405020304" pitchFamily="18" charset="0"/>
              </a:rPr>
              <a:t>d’œufs.</a:t>
            </a:r>
            <a:endParaRPr lang="fr-FR" dirty="0" smtClean="0"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02" y="3291840"/>
            <a:ext cx="5604397" cy="322564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0792" y="3267412"/>
            <a:ext cx="6223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4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+mn-lt"/>
                <a:cs typeface="Times New Roman" panose="02020603050405020304" pitchFamily="18" charset="0"/>
              </a:rPr>
              <a:t>PREDATEURS ET MENACE :</a:t>
            </a:r>
            <a:r>
              <a:rPr lang="fr-FR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+mn-lt"/>
                <a:cs typeface="Times New Roman" panose="02020603050405020304" pitchFamily="18" charset="0"/>
              </a:rPr>
            </a:br>
            <a:endParaRPr lang="fr-FR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263" y="1305121"/>
            <a:ext cx="10819537" cy="505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cs typeface="Times New Roman" panose="02020603050405020304" pitchFamily="18" charset="0"/>
              </a:rPr>
              <a:t>Il a de nombreux prédateurs : </a:t>
            </a:r>
            <a:endParaRPr lang="fr-FR" dirty="0"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6916" y="2042349"/>
            <a:ext cx="3390313" cy="254273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719" y="1985103"/>
            <a:ext cx="3498475" cy="26238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470"/>
          <a:stretch/>
        </p:blipFill>
        <p:spPr>
          <a:xfrm>
            <a:off x="628047" y="2153678"/>
            <a:ext cx="3296837" cy="245528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4263" y="5528598"/>
            <a:ext cx="889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cs typeface="Times New Roman" panose="02020603050405020304" pitchFamily="18" charset="0"/>
              </a:rPr>
              <a:t>Les rapaces sont dangereux pour les </a:t>
            </a:r>
            <a:r>
              <a:rPr lang="fr-FR" sz="2400" dirty="0" smtClean="0">
                <a:cs typeface="Times New Roman" panose="02020603050405020304" pitchFamily="18" charset="0"/>
              </a:rPr>
              <a:t>petits. </a:t>
            </a:r>
            <a:endParaRPr lang="fr-FR" sz="2400" dirty="0" smtClean="0">
              <a:cs typeface="Times New Roman" panose="02020603050405020304" pitchFamily="18" charset="0"/>
            </a:endParaRPr>
          </a:p>
          <a:p>
            <a:r>
              <a:rPr lang="fr-FR" sz="2400" dirty="0" smtClean="0">
                <a:cs typeface="Times New Roman" panose="02020603050405020304" pitchFamily="18" charset="0"/>
              </a:rPr>
              <a:t>Son statut de conservation est quasi </a:t>
            </a:r>
            <a:r>
              <a:rPr lang="fr-FR" sz="2400" dirty="0" smtClean="0">
                <a:cs typeface="Times New Roman" panose="02020603050405020304" pitchFamily="18" charset="0"/>
              </a:rPr>
              <a:t>menacé. </a:t>
            </a:r>
            <a:endParaRPr lang="fr-FR" sz="2400" dirty="0" smtClean="0">
              <a:cs typeface="Times New Roman" panose="02020603050405020304" pitchFamily="18" charset="0"/>
            </a:endParaRPr>
          </a:p>
          <a:p>
            <a:r>
              <a:rPr lang="fr-FR" sz="2400" dirty="0" smtClean="0">
                <a:cs typeface="Times New Roman" panose="02020603050405020304" pitchFamily="18" charset="0"/>
              </a:rPr>
              <a:t>Il pousse des sortes d’aboiements quand il se sent </a:t>
            </a:r>
            <a:r>
              <a:rPr lang="fr-FR" sz="2400" dirty="0" smtClean="0">
                <a:cs typeface="Times New Roman" panose="02020603050405020304" pitchFamily="18" charset="0"/>
              </a:rPr>
              <a:t>menacé.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1434183" y="4778608"/>
            <a:ext cx="1684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cs typeface="Times New Roman" panose="02020603050405020304" pitchFamily="18" charset="0"/>
              </a:rPr>
              <a:t>la panthère 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235161" y="4778608"/>
            <a:ext cx="1121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cs typeface="Times New Roman" panose="02020603050405020304" pitchFamily="18" charset="0"/>
              </a:rPr>
              <a:t>le tigre </a:t>
            </a:r>
          </a:p>
          <a:p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4459460" y="4840503"/>
            <a:ext cx="382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cs typeface="Times New Roman" panose="02020603050405020304" pitchFamily="18" charset="0"/>
              </a:rPr>
              <a:t>toutes sortes de pythons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20400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+mn-lt"/>
              </a:rPr>
              <a:t>SOURCES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1901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hlinkClick r:id="rId2"/>
              </a:rPr>
              <a:t>www.manimalworld.net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https://fr.wikipedia.org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>
                <a:hlinkClick r:id="rId3"/>
              </a:rPr>
              <a:t>www.vegactu.com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489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213</Words>
  <Application>Microsoft Office PowerPoint</Application>
  <PresentationFormat>Personnalisé</PresentationFormat>
  <Paragraphs>32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Le cerf huppé  nom scientifique : Elaphodus Cephalophus </vt:lpstr>
      <vt:lpstr>DESCRIPTION: </vt:lpstr>
      <vt:lpstr>HABITAT :</vt:lpstr>
      <vt:lpstr>ALIMENTATION: </vt:lpstr>
      <vt:lpstr>PREDATEURS ET MENACE : 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laurence.jesel@chru-strasbourg.fr</dc:creator>
  <cp:lastModifiedBy>Alain</cp:lastModifiedBy>
  <cp:revision>26</cp:revision>
  <dcterms:created xsi:type="dcterms:W3CDTF">2017-04-01T13:19:52Z</dcterms:created>
  <dcterms:modified xsi:type="dcterms:W3CDTF">2017-07-03T21:47:54Z</dcterms:modified>
</cp:coreProperties>
</file>