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72" r:id="rId3"/>
    <p:sldId id="257" r:id="rId4"/>
    <p:sldId id="258" r:id="rId5"/>
    <p:sldId id="260" r:id="rId6"/>
    <p:sldId id="262" r:id="rId7"/>
    <p:sldId id="263" r:id="rId8"/>
    <p:sldId id="265" r:id="rId9"/>
    <p:sldId id="266" r:id="rId10"/>
    <p:sldId id="264" r:id="rId11"/>
    <p:sldId id="267" r:id="rId12"/>
    <p:sldId id="269" r:id="rId13"/>
    <p:sldId id="270" r:id="rId14"/>
    <p:sldId id="273" r:id="rId15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6" d="100"/>
          <a:sy n="86" d="100"/>
        </p:scale>
        <p:origin x="555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C4CDF3-B73F-904D-9C1F-3E11B011F201}" type="datetimeFigureOut">
              <a:rPr lang="fr-FR" smtClean="0"/>
              <a:pPr/>
              <a:t>25/05/2020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EECF6-F0A4-8A47-9AEA-A713EE733B1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C ‘</a:t>
            </a:r>
            <a:r>
              <a:rPr lang="fr-FR"/>
              <a:t>est moche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EECF6-F0A4-8A47-9AEA-A713EE733B15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EECF6-F0A4-8A47-9AEA-A713EE733B15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959A-05EF-144E-A85A-315AF24FC148}" type="datetimeFigureOut">
              <a:rPr lang="fr-FR" smtClean="0"/>
              <a:pPr/>
              <a:t>25/05/2020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11E54-ABA3-794B-A2A8-07A3A142A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959A-05EF-144E-A85A-315AF24FC148}" type="datetimeFigureOut">
              <a:rPr lang="fr-FR" smtClean="0"/>
              <a:pPr/>
              <a:t>25/05/2020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11E54-ABA3-794B-A2A8-07A3A142A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959A-05EF-144E-A85A-315AF24FC148}" type="datetimeFigureOut">
              <a:rPr lang="fr-FR" smtClean="0"/>
              <a:pPr/>
              <a:t>25/05/2020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11E54-ABA3-794B-A2A8-07A3A142A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959A-05EF-144E-A85A-315AF24FC148}" type="datetimeFigureOut">
              <a:rPr lang="fr-FR" smtClean="0"/>
              <a:pPr/>
              <a:t>25/05/2020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11E54-ABA3-794B-A2A8-07A3A142A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959A-05EF-144E-A85A-315AF24FC148}" type="datetimeFigureOut">
              <a:rPr lang="fr-FR" smtClean="0"/>
              <a:pPr/>
              <a:t>25/05/2020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11E54-ABA3-794B-A2A8-07A3A142A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959A-05EF-144E-A85A-315AF24FC148}" type="datetimeFigureOut">
              <a:rPr lang="fr-FR" smtClean="0"/>
              <a:pPr/>
              <a:t>25/05/2020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11E54-ABA3-794B-A2A8-07A3A142A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959A-05EF-144E-A85A-315AF24FC148}" type="datetimeFigureOut">
              <a:rPr lang="fr-FR" smtClean="0"/>
              <a:pPr/>
              <a:t>25/05/2020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11E54-ABA3-794B-A2A8-07A3A142A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959A-05EF-144E-A85A-315AF24FC148}" type="datetimeFigureOut">
              <a:rPr lang="fr-FR" smtClean="0"/>
              <a:pPr/>
              <a:t>25/05/2020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11E54-ABA3-794B-A2A8-07A3A142A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959A-05EF-144E-A85A-315AF24FC148}" type="datetimeFigureOut">
              <a:rPr lang="fr-FR" smtClean="0"/>
              <a:pPr/>
              <a:t>25/05/2020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11E54-ABA3-794B-A2A8-07A3A142A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959A-05EF-144E-A85A-315AF24FC148}" type="datetimeFigureOut">
              <a:rPr lang="fr-FR" smtClean="0"/>
              <a:pPr/>
              <a:t>25/05/2020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11E54-ABA3-794B-A2A8-07A3A142A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959A-05EF-144E-A85A-315AF24FC148}" type="datetimeFigureOut">
              <a:rPr lang="fr-FR" smtClean="0"/>
              <a:pPr/>
              <a:t>25/05/2020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11E54-ABA3-794B-A2A8-07A3A142A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2959A-05EF-144E-A85A-315AF24FC148}" type="datetimeFigureOut">
              <a:rPr lang="fr-FR" smtClean="0"/>
              <a:pPr/>
              <a:t>25/05/2020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11E54-ABA3-794B-A2A8-07A3A142A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Les châteaux fort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Par Victor Charton</a:t>
            </a:r>
          </a:p>
          <a:p>
            <a:r>
              <a:rPr lang="fr-FR" dirty="0"/>
              <a:t>CM1</a:t>
            </a:r>
          </a:p>
          <a:p>
            <a:r>
              <a:rPr lang="fr-FR" dirty="0"/>
              <a:t>Ecole Lucie Berger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 soldat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Comment les soldat sont habillés?</a:t>
            </a:r>
          </a:p>
          <a:p>
            <a:pPr>
              <a:buNone/>
            </a:pPr>
            <a:r>
              <a:rPr lang="fr-FR" dirty="0"/>
              <a:t> </a:t>
            </a:r>
          </a:p>
        </p:txBody>
      </p:sp>
      <p:pic>
        <p:nvPicPr>
          <p:cNvPr id="4" name="Image 3" descr="Unknown-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750591"/>
            <a:ext cx="4039434" cy="3608137"/>
          </a:xfrm>
          <a:prstGeom prst="rect">
            <a:avLst/>
          </a:prstGeom>
        </p:spPr>
      </p:pic>
      <p:pic>
        <p:nvPicPr>
          <p:cNvPr id="5" name="Image 4" descr="images-6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5623" y="2750591"/>
            <a:ext cx="4291177" cy="360813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armes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Elles étaient parfois très puissantes comme celle là: </a:t>
            </a:r>
          </a:p>
          <a:p>
            <a:pPr>
              <a:buNone/>
            </a:pPr>
            <a:r>
              <a:rPr lang="fr-FR" dirty="0"/>
              <a:t>   </a:t>
            </a:r>
          </a:p>
        </p:txBody>
      </p:sp>
      <p:pic>
        <p:nvPicPr>
          <p:cNvPr id="4" name="Image 3" descr="images-1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2438401"/>
            <a:ext cx="4267200" cy="39624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90600" y="38862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trébuchet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 arbalète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Elle propulse des flèches à plus de 70 m</a:t>
            </a:r>
          </a:p>
          <a:p>
            <a:endParaRPr lang="fr-FR" dirty="0"/>
          </a:p>
        </p:txBody>
      </p:sp>
      <p:pic>
        <p:nvPicPr>
          <p:cNvPr id="4" name="Image 3" descr="Unknown-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86200"/>
            <a:ext cx="2857500" cy="2971800"/>
          </a:xfrm>
          <a:prstGeom prst="rect">
            <a:avLst/>
          </a:prstGeom>
        </p:spPr>
      </p:pic>
      <p:pic>
        <p:nvPicPr>
          <p:cNvPr id="5" name="Image 4" descr="Unknown-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500" y="3276600"/>
            <a:ext cx="3003550" cy="31242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3276600" y="6400800"/>
            <a:ext cx="2584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Plus puissant celle la.</a:t>
            </a:r>
          </a:p>
        </p:txBody>
      </p:sp>
      <p:pic>
        <p:nvPicPr>
          <p:cNvPr id="7" name="Image 6" descr="Unknown-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1050" y="3276600"/>
            <a:ext cx="3282950" cy="31242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canons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Il n’étaient pas très puissants et fonctionnaient à la poudre noire. </a:t>
            </a:r>
          </a:p>
        </p:txBody>
      </p:sp>
      <p:pic>
        <p:nvPicPr>
          <p:cNvPr id="4" name="Image 3" descr="images-1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33900"/>
            <a:ext cx="3505200" cy="2324100"/>
          </a:xfrm>
          <a:prstGeom prst="rect">
            <a:avLst/>
          </a:prstGeom>
        </p:spPr>
      </p:pic>
      <p:pic>
        <p:nvPicPr>
          <p:cNvPr id="5" name="Image 4" descr="Unknown-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0" y="4533900"/>
            <a:ext cx="3289300" cy="2324100"/>
          </a:xfrm>
          <a:prstGeom prst="rect">
            <a:avLst/>
          </a:prstGeom>
        </p:spPr>
      </p:pic>
      <p:pic>
        <p:nvPicPr>
          <p:cNvPr id="6" name="Image 5" descr="Unknown-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9500" y="2063750"/>
            <a:ext cx="2984500" cy="27305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 Alsace	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Le plus célèbre château fort est le </a:t>
            </a:r>
          </a:p>
          <a:p>
            <a:pPr>
              <a:buNone/>
            </a:pPr>
            <a:r>
              <a:rPr lang="fr-FR" dirty="0"/>
              <a:t>                  Haut Koenigsbourg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/>
              <a:t>Je l’ai visité avec ma mamie!</a:t>
            </a:r>
          </a:p>
        </p:txBody>
      </p:sp>
      <p:pic>
        <p:nvPicPr>
          <p:cNvPr id="4" name="Image 3" descr="163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2971799"/>
            <a:ext cx="5105400" cy="286753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Moyen Age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Apparus au X</a:t>
            </a:r>
            <a:r>
              <a:rPr lang="fr-FR" baseline="30000" dirty="0"/>
              <a:t>e</a:t>
            </a:r>
            <a:r>
              <a:rPr lang="fr-FR" dirty="0"/>
              <a:t> siècle, ils ont été améliorés et construits jusqu’au XV</a:t>
            </a:r>
            <a:r>
              <a:rPr lang="fr-FR" baseline="30000" dirty="0"/>
              <a:t>e</a:t>
            </a:r>
            <a:r>
              <a:rPr lang="fr-FR" dirty="0"/>
              <a:t> siècle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remparts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Ils sont généralement construits en pierre.</a:t>
            </a:r>
          </a:p>
          <a:p>
            <a:r>
              <a:rPr lang="fr-FR" dirty="0"/>
              <a:t>Mais au début des châteaux ils étaient en bois.    </a:t>
            </a:r>
          </a:p>
        </p:txBody>
      </p:sp>
      <p:pic>
        <p:nvPicPr>
          <p:cNvPr id="4" name="Espace réservé du contenu 3" descr="images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400" y="4572000"/>
            <a:ext cx="5181600" cy="2286000"/>
          </a:xfrm>
          <a:prstGeom prst="rect">
            <a:avLst/>
          </a:prstGeom>
        </p:spPr>
      </p:pic>
      <p:pic>
        <p:nvPicPr>
          <p:cNvPr id="5" name="Image 4" descr="Unknown-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114800"/>
            <a:ext cx="39624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Encore les remparts</a:t>
            </a:r>
          </a:p>
        </p:txBody>
      </p:sp>
      <p:pic>
        <p:nvPicPr>
          <p:cNvPr id="6" name="Espace réservé du contenu 5" descr="bibliddoc_030i01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52400" y="1600200"/>
            <a:ext cx="8991599" cy="52578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tour cette fois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Attention faux pas tomber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4" name="Image 3" descr="images-3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438400"/>
            <a:ext cx="2209800" cy="4267200"/>
          </a:xfrm>
          <a:prstGeom prst="rect">
            <a:avLst/>
          </a:prstGeom>
        </p:spPr>
      </p:pic>
      <p:pic>
        <p:nvPicPr>
          <p:cNvPr id="5" name="Image 4" descr="images-2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2667000"/>
            <a:ext cx="2819400" cy="4038600"/>
          </a:xfrm>
          <a:prstGeom prst="rect">
            <a:avLst/>
          </a:prstGeom>
        </p:spPr>
      </p:pic>
      <p:pic>
        <p:nvPicPr>
          <p:cNvPr id="6" name="Image 5" descr="Unknown-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8400" y="4419600"/>
            <a:ext cx="24384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douves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Les douves étaient remplies d’eau et servaient à protéger le château</a:t>
            </a:r>
          </a:p>
          <a:p>
            <a:endParaRPr lang="fr-FR" dirty="0"/>
          </a:p>
        </p:txBody>
      </p:sp>
      <p:pic>
        <p:nvPicPr>
          <p:cNvPr id="4" name="Image 3" descr="Unknown-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201399" y="2419350"/>
            <a:ext cx="45719" cy="4324350"/>
          </a:xfrm>
          <a:prstGeom prst="rect">
            <a:avLst/>
          </a:prstGeom>
        </p:spPr>
      </p:pic>
      <p:pic>
        <p:nvPicPr>
          <p:cNvPr id="5" name="Image 4" descr="images-5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3124200"/>
            <a:ext cx="7010400" cy="37338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pont levis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Il s’ouvre et il se ferme.  </a:t>
            </a:r>
          </a:p>
        </p:txBody>
      </p:sp>
      <p:pic>
        <p:nvPicPr>
          <p:cNvPr id="4" name="Image 3" descr="Unknown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514600"/>
            <a:ext cx="4572000" cy="3768222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 rot="10800000" flipV="1">
            <a:off x="2971800" y="3581400"/>
            <a:ext cx="1066800" cy="609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Unknown-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2514600"/>
            <a:ext cx="3352800" cy="3768222"/>
          </a:xfrm>
          <a:prstGeom prst="rect">
            <a:avLst/>
          </a:prstGeom>
        </p:spPr>
      </p:pic>
      <p:sp>
        <p:nvSpPr>
          <p:cNvPr id="10" name="Arc 9"/>
          <p:cNvSpPr/>
          <p:nvPr/>
        </p:nvSpPr>
        <p:spPr>
          <a:xfrm flipV="1">
            <a:off x="9753600" y="3238500"/>
            <a:ext cx="1219200" cy="685799"/>
          </a:xfrm>
          <a:prstGeom prst="arc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avec flèche 11"/>
          <p:cNvCxnSpPr/>
          <p:nvPr/>
        </p:nvCxnSpPr>
        <p:spPr>
          <a:xfrm rot="5400000" flipH="1" flipV="1">
            <a:off x="7353301" y="4229101"/>
            <a:ext cx="533399" cy="457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762000" y="6488668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vieux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5638800" y="6488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ressent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herse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Elle est parfois composée de fer,</a:t>
            </a:r>
          </a:p>
          <a:p>
            <a:r>
              <a:rPr lang="fr-FR" dirty="0"/>
              <a:t>Et parfois de bois. </a:t>
            </a:r>
          </a:p>
        </p:txBody>
      </p:sp>
      <p:pic>
        <p:nvPicPr>
          <p:cNvPr id="4" name="Image 3" descr="images-8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743200"/>
            <a:ext cx="3048000" cy="36576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066800" y="64008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En métal</a:t>
            </a:r>
          </a:p>
        </p:txBody>
      </p:sp>
      <p:pic>
        <p:nvPicPr>
          <p:cNvPr id="6" name="Image 5" descr="images-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201400" y="2209800"/>
            <a:ext cx="228600" cy="2438400"/>
          </a:xfrm>
          <a:prstGeom prst="rect">
            <a:avLst/>
          </a:prstGeom>
        </p:spPr>
      </p:pic>
      <p:pic>
        <p:nvPicPr>
          <p:cNvPr id="7" name="Image 6" descr="Unknown-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2743200"/>
            <a:ext cx="3200400" cy="3657600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5486400" y="6400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En bois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La guerre entre châteaux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Les guerres entre châteaux sont souvent très violentes. </a:t>
            </a:r>
          </a:p>
        </p:txBody>
      </p:sp>
      <p:pic>
        <p:nvPicPr>
          <p:cNvPr id="4" name="Image 3" descr="images-1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963400" y="2355850"/>
            <a:ext cx="1371600" cy="2146300"/>
          </a:xfrm>
          <a:prstGeom prst="rect">
            <a:avLst/>
          </a:prstGeom>
        </p:spPr>
      </p:pic>
      <p:pic>
        <p:nvPicPr>
          <p:cNvPr id="5" name="Image 4" descr="images-9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2667000"/>
            <a:ext cx="6102350" cy="4191000"/>
          </a:xfrm>
          <a:prstGeom prst="rect">
            <a:avLst/>
          </a:prstGeom>
        </p:spPr>
      </p:pic>
      <p:pic>
        <p:nvPicPr>
          <p:cNvPr id="6" name="Image 5" descr="Unknown-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9800" y="2667000"/>
            <a:ext cx="3124200" cy="4191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2068</TotalTime>
  <Words>190</Words>
  <Application>Microsoft Office PowerPoint</Application>
  <PresentationFormat>Affichage à l'écran (4:3)</PresentationFormat>
  <Paragraphs>52</Paragraphs>
  <Slides>14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7" baseType="lpstr">
      <vt:lpstr>Arial</vt:lpstr>
      <vt:lpstr>Calibri</vt:lpstr>
      <vt:lpstr>Thème Office</vt:lpstr>
      <vt:lpstr>Les châteaux fort</vt:lpstr>
      <vt:lpstr>Moyen Age</vt:lpstr>
      <vt:lpstr>Les remparts</vt:lpstr>
      <vt:lpstr>Encore les remparts</vt:lpstr>
      <vt:lpstr>La tour cette fois</vt:lpstr>
      <vt:lpstr>Les douves</vt:lpstr>
      <vt:lpstr>Le pont levis</vt:lpstr>
      <vt:lpstr>La herse</vt:lpstr>
      <vt:lpstr>La guerre entre châteaux </vt:lpstr>
      <vt:lpstr>Un soldat</vt:lpstr>
      <vt:lpstr>Les armes</vt:lpstr>
      <vt:lpstr>L arbalète</vt:lpstr>
      <vt:lpstr>Les canons</vt:lpstr>
      <vt:lpstr>En Alsace </vt:lpstr>
    </vt:vector>
  </TitlesOfParts>
  <Company>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châteaux fort.</dc:title>
  <dc:creator>sophie flesch</dc:creator>
  <cp:lastModifiedBy>DONICZKA Alain</cp:lastModifiedBy>
  <cp:revision>66</cp:revision>
  <dcterms:created xsi:type="dcterms:W3CDTF">2020-05-24T15:57:54Z</dcterms:created>
  <dcterms:modified xsi:type="dcterms:W3CDTF">2020-05-25T06:30:09Z</dcterms:modified>
</cp:coreProperties>
</file>