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Lst>
  <p:sldSz cx="12192000" cy="6858000"/>
  <p:notesSz cx="6742113" cy="98726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45E223BC-41C2-41FB-A7A4-A756AB9FD192}">
          <p14:sldIdLst>
            <p14:sldId id="256"/>
            <p14:sldId id="257"/>
            <p14:sldId id="258"/>
          </p14:sldIdLst>
        </p14:section>
        <p14:section name="Section sans titre" id="{B200265D-95F6-40CE-A642-AC3ADD6BDB47}">
          <p14:sldIdLst>
            <p14:sldId id="259"/>
            <p14:sldId id="260"/>
            <p14:sldId id="261"/>
          </p14:sldIdLst>
        </p14:section>
        <p14:section name="Section sans titre" id="{4AF62A7D-BF79-4DB9-83AC-1F74E8A0ED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fr-FR" smtClean="0"/>
              <a:t>Modifiez le style du titre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48A87A34-81AB-432B-8DAE-1953F412C126}" type="datetimeFigureOut">
              <a:rPr lang="en-US" dirty="0"/>
              <a:t>2/21/2018</a:t>
            </a:fld>
            <a:endParaRPr lang="en-US" dirty="0"/>
          </a:p>
        </p:txBody>
      </p:sp>
      <p:sp>
        <p:nvSpPr>
          <p:cNvPr id="5" name="Footer Placeholder 4"/>
          <p:cNvSpPr>
            <a:spLocks noGrp="1"/>
          </p:cNvSpPr>
          <p:nvPr>
            <p:ph type="ftr" sz="quarter" idx="11"/>
          </p:nvPr>
        </p:nvSpPr>
        <p:spPr>
          <a:xfrm>
            <a:off x="1371600" y="4323845"/>
            <a:ext cx="6400800" cy="365125"/>
          </a:xfrm>
        </p:spPr>
        <p:txBody>
          <a:bodyPr/>
          <a:lstStyle/>
          <a:p>
            <a:endParaRPr lang="en-US" dirty="0"/>
          </a:p>
        </p:txBody>
      </p:sp>
      <p:sp>
        <p:nvSpPr>
          <p:cNvPr id="6" name="Slide Number Placeholder 5"/>
          <p:cNvSpPr>
            <a:spLocks noGrp="1"/>
          </p:cNvSpPr>
          <p:nvPr>
            <p:ph type="sldNum" sz="quarter" idx="12"/>
          </p:nvPr>
        </p:nvSpPr>
        <p:spPr>
          <a:xfrm>
            <a:off x="8077200" y="1430866"/>
            <a:ext cx="2743200"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2/21/2018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1" name="Picture 10"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2/21/2018</a:t>
            </a:fld>
            <a:endParaRPr lang="en-US" dirty="0"/>
          </a:p>
        </p:txBody>
      </p:sp>
      <p:sp>
        <p:nvSpPr>
          <p:cNvPr id="6" name="Footer Placeholder 5"/>
          <p:cNvSpPr>
            <a:spLocks noGrp="1"/>
          </p:cNvSpPr>
          <p:nvPr>
            <p:ph type="ftr" sz="quarter" idx="11"/>
          </p:nvPr>
        </p:nvSpPr>
        <p:spPr>
          <a:xfrm>
            <a:off x="685800" y="379941"/>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48A87A34-81AB-432B-8DAE-1953F412C126}" type="datetimeFigureOut">
              <a:rPr lang="en-US" dirty="0"/>
              <a:pPr/>
              <a:t>2/21/2018</a:t>
            </a:fld>
            <a:endParaRPr lang="en-US" dirty="0"/>
          </a:p>
        </p:txBody>
      </p:sp>
      <p:sp>
        <p:nvSpPr>
          <p:cNvPr id="6" name="Footer Placeholder 5"/>
          <p:cNvSpPr>
            <a:spLocks noGrp="1"/>
          </p:cNvSpPr>
          <p:nvPr>
            <p:ph type="ftr" sz="quarter" idx="11"/>
          </p:nvPr>
        </p:nvSpPr>
        <p:spPr>
          <a:xfrm>
            <a:off x="685800" y="378883"/>
            <a:ext cx="6991492" cy="365125"/>
          </a:xfrm>
        </p:spPr>
        <p:txBody>
          <a:bodyPr/>
          <a:lstStyle/>
          <a:p>
            <a:endParaRPr lang="en-US" dirty="0"/>
          </a:p>
        </p:txBody>
      </p:sp>
      <p:sp>
        <p:nvSpPr>
          <p:cNvPr id="7" name="Slide Number Placeholder 6"/>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2/21/2018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48A87A34-81AB-432B-8DAE-1953F412C126}" type="datetimeFigureOut">
              <a:rPr lang="en-US" dirty="0"/>
              <a:t>2/21/2018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9" name="Picture 8"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48A87A34-81AB-432B-8DAE-1953F412C126}" type="datetimeFigureOut">
              <a:rPr lang="en-US" dirty="0"/>
              <a:pPr/>
              <a:t>2/21/2018</a:t>
            </a:fld>
            <a:endParaRPr lang="en-US" dirty="0"/>
          </a:p>
        </p:txBody>
      </p:sp>
      <p:sp>
        <p:nvSpPr>
          <p:cNvPr id="5" name="Footer Placeholder 4"/>
          <p:cNvSpPr>
            <a:spLocks noGrp="1"/>
          </p:cNvSpPr>
          <p:nvPr>
            <p:ph type="ftr" sz="quarter" idx="11"/>
          </p:nvPr>
        </p:nvSpPr>
        <p:spPr>
          <a:xfrm>
            <a:off x="685800" y="381000"/>
            <a:ext cx="6991492" cy="36512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2/21/2018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8" name="Picture 7" descr="C2-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fr-FR" smtClean="0"/>
              <a:t>Modifiez le style du titre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48A87A34-81AB-432B-8DAE-1953F412C126}" type="datetimeFigureOut">
              <a:rPr lang="en-US" dirty="0"/>
              <a:pPr/>
              <a:t>2/21/2018</a:t>
            </a:fld>
            <a:endParaRPr lang="en-US" dirty="0"/>
          </a:p>
        </p:txBody>
      </p:sp>
      <p:sp>
        <p:nvSpPr>
          <p:cNvPr id="5" name="Footer Placeholder 4"/>
          <p:cNvSpPr>
            <a:spLocks noGrp="1"/>
          </p:cNvSpPr>
          <p:nvPr>
            <p:ph type="ftr" sz="quarter" idx="11"/>
          </p:nvPr>
        </p:nvSpPr>
        <p:spPr>
          <a:xfrm>
            <a:off x="685800" y="381001"/>
            <a:ext cx="6991492" cy="364065"/>
          </a:xfrm>
        </p:spPr>
        <p:txBody>
          <a:bodyPr/>
          <a:lstStyle/>
          <a:p>
            <a:endParaRPr lang="en-US" dirty="0"/>
          </a:p>
        </p:txBody>
      </p:sp>
      <p:sp>
        <p:nvSpPr>
          <p:cNvPr id="6" name="Slide Number Placeholder 5"/>
          <p:cNvSpPr>
            <a:spLocks noGrp="1"/>
          </p:cNvSpPr>
          <p:nvPr>
            <p:ph type="sldNum" sz="quarter" idx="12"/>
          </p:nvPr>
        </p:nvSpPr>
        <p:spPr>
          <a:xfrm>
            <a:off x="10862452" y="381000"/>
            <a:ext cx="643748" cy="365125"/>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5800" y="3132666"/>
            <a:ext cx="5311775" cy="308601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172200" y="3132666"/>
            <a:ext cx="5334000" cy="308601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2/21/2018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2/21/2018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2/21/2018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fr-FR" smtClean="0"/>
              <a:t>Modifiez le style du titre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8A87A34-81AB-432B-8DAE-1953F412C126}" type="datetimeFigureOut">
              <a:rPr lang="en-US" dirty="0"/>
              <a:t>2/21/2018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2-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2/21/2018</a:t>
            </a:fld>
            <a:endParaRPr lang="en-US" dirty="0"/>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976908" y="2059853"/>
            <a:ext cx="9448800" cy="1825096"/>
          </a:xfrm>
        </p:spPr>
        <p:txBody>
          <a:bodyPr>
            <a:normAutofit/>
          </a:bodyPr>
          <a:lstStyle/>
          <a:p>
            <a:r>
              <a:rPr lang="fr-FR" sz="9600" b="1" dirty="0" smtClean="0">
                <a:latin typeface="Arial Black" panose="020B0A04020102020204" pitchFamily="34" charset="0"/>
              </a:rPr>
              <a:t>La coque</a:t>
            </a:r>
            <a:endParaRPr lang="fr-FR" sz="9600" b="1" dirty="0">
              <a:latin typeface="Arial Black" panose="020B0A04020102020204" pitchFamily="34" charset="0"/>
            </a:endParaRPr>
          </a:p>
        </p:txBody>
      </p:sp>
      <p:pic>
        <p:nvPicPr>
          <p:cNvPr id="1026" name="Picture 2" descr="Résultat de recherche d'images pour &quot;coque coquillag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0671" y="534602"/>
            <a:ext cx="2136104" cy="22830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92030225"/>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fade">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65469" y="607619"/>
            <a:ext cx="6940731" cy="868484"/>
          </a:xfrm>
        </p:spPr>
        <p:txBody>
          <a:bodyPr>
            <a:normAutofit/>
          </a:bodyPr>
          <a:lstStyle/>
          <a:p>
            <a:r>
              <a:rPr lang="fr-FR" sz="3600" b="1" u="sng" dirty="0" smtClean="0">
                <a:solidFill>
                  <a:schemeClr val="accent3">
                    <a:lumMod val="60000"/>
                    <a:lumOff val="40000"/>
                  </a:schemeClr>
                </a:solidFill>
                <a:effectLst>
                  <a:outerShdw blurRad="38100" dist="38100" dir="2700000" algn="tl">
                    <a:srgbClr val="000000">
                      <a:alpha val="43137"/>
                    </a:srgbClr>
                  </a:outerShdw>
                </a:effectLst>
              </a:rPr>
              <a:t>C’est quoi une coque ?</a:t>
            </a:r>
            <a:endParaRPr lang="fr-FR" sz="3600" b="1" u="sng" dirty="0">
              <a:solidFill>
                <a:schemeClr val="accent3">
                  <a:lumMod val="60000"/>
                  <a:lumOff val="40000"/>
                </a:schemeClr>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5826790" y="2014331"/>
            <a:ext cx="6073661" cy="4628424"/>
          </a:xfrm>
        </p:spPr>
        <p:txBody>
          <a:bodyPr/>
          <a:lstStyle/>
          <a:p>
            <a:pPr marL="0" indent="0">
              <a:buNone/>
            </a:pPr>
            <a:r>
              <a:rPr lang="fr-FR" sz="2400" dirty="0" smtClean="0"/>
              <a:t>La coque est un petit coquillage qui mesure 3-4 cm. Elle a une coquille rayée et contient un fruit de mer de couleur blanche. C’est l’un des coquillage les plus répandus sur les côtes Françaises.</a:t>
            </a:r>
          </a:p>
          <a:p>
            <a:pPr marL="0" indent="0">
              <a:buNone/>
            </a:pPr>
            <a:endParaRPr lang="fr-FR" sz="2400" dirty="0" smtClean="0"/>
          </a:p>
          <a:p>
            <a:pPr marL="0" indent="0">
              <a:buNone/>
            </a:pPr>
            <a:r>
              <a:rPr lang="fr-FR" sz="2400" dirty="0" smtClean="0"/>
              <a:t>Selon les régions la coque peut s’appeler de différentes manière. Par exemple : bucarde, sourdon, maillot, rigadot, hénon…</a:t>
            </a:r>
            <a:r>
              <a:rPr lang="fr-FR" dirty="0" smtClean="0"/>
              <a:t>   </a:t>
            </a:r>
            <a:endParaRPr lang="fr-FR" dirty="0"/>
          </a:p>
          <a:p>
            <a:pPr marL="0" indent="0">
              <a:buNone/>
            </a:pPr>
            <a:r>
              <a:rPr lang="fr-FR" dirty="0" smtClean="0"/>
              <a:t> </a:t>
            </a:r>
            <a:endParaRPr lang="fr-FR" dirty="0"/>
          </a:p>
        </p:txBody>
      </p:sp>
      <p:pic>
        <p:nvPicPr>
          <p:cNvPr id="1028" name="Picture 4" descr="Image associé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380090"/>
            <a:ext cx="5684185" cy="341906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3767674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414619" y="350042"/>
            <a:ext cx="8610600" cy="1293028"/>
          </a:xfrm>
        </p:spPr>
        <p:txBody>
          <a:bodyPr>
            <a:normAutofit/>
          </a:bodyPr>
          <a:lstStyle/>
          <a:p>
            <a:r>
              <a:rPr lang="fr-FR" sz="4800" b="1" u="sng" dirty="0" smtClean="0">
                <a:solidFill>
                  <a:srgbClr val="FF0000"/>
                </a:solidFill>
                <a:effectLst>
                  <a:outerShdw blurRad="38100" dist="38100" dir="2700000" algn="tl">
                    <a:srgbClr val="000000">
                      <a:alpha val="43137"/>
                    </a:srgbClr>
                  </a:outerShdw>
                </a:effectLst>
              </a:rPr>
              <a:t>De quoi se nourrit-elle ?</a:t>
            </a:r>
            <a:endParaRPr lang="fr-FR" sz="4800" b="1" u="sng" dirty="0">
              <a:solidFill>
                <a:srgbClr val="FF0000"/>
              </a:solidFill>
              <a:effectLst>
                <a:outerShdw blurRad="38100" dist="38100" dir="2700000" algn="tl">
                  <a:srgbClr val="000000">
                    <a:alpha val="43137"/>
                  </a:srgbClr>
                </a:outerShdw>
              </a:effectLst>
            </a:endParaRPr>
          </a:p>
        </p:txBody>
      </p:sp>
      <p:sp>
        <p:nvSpPr>
          <p:cNvPr id="3" name="Espace réservé du contenu 2"/>
          <p:cNvSpPr>
            <a:spLocks noGrp="1"/>
          </p:cNvSpPr>
          <p:nvPr>
            <p:ph idx="1"/>
          </p:nvPr>
        </p:nvSpPr>
        <p:spPr>
          <a:xfrm>
            <a:off x="4356279" y="1643070"/>
            <a:ext cx="6461975" cy="1241797"/>
          </a:xfrm>
        </p:spPr>
        <p:txBody>
          <a:bodyPr/>
          <a:lstStyle/>
          <a:p>
            <a:pPr marL="0" indent="0">
              <a:buNone/>
            </a:pPr>
            <a:r>
              <a:rPr lang="fr-FR" dirty="0" smtClean="0"/>
              <a:t>Grâce aux siphons formant deux petits trous à la surface, les coques se nourrissent en filtrant l’eau de mer. </a:t>
            </a:r>
            <a:endParaRPr lang="fr-FR" dirty="0"/>
          </a:p>
        </p:txBody>
      </p:sp>
      <p:pic>
        <p:nvPicPr>
          <p:cNvPr id="1028" name="Picture 4" descr="Résultat de recherche d'images pour &quot;coquillage la coque avec son siphon dans la plage&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3042" y="3052009"/>
            <a:ext cx="8641723" cy="35017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508278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u="sng" dirty="0" smtClean="0">
                <a:solidFill>
                  <a:schemeClr val="accent6">
                    <a:lumMod val="60000"/>
                    <a:lumOff val="40000"/>
                  </a:schemeClr>
                </a:solidFill>
              </a:rPr>
              <a:t>Comment la pêche-t-on</a:t>
            </a:r>
            <a:endParaRPr lang="fr-FR" b="1" u="sng" dirty="0">
              <a:solidFill>
                <a:schemeClr val="accent6">
                  <a:lumMod val="60000"/>
                  <a:lumOff val="40000"/>
                </a:schemeClr>
              </a:solidFill>
            </a:endParaRPr>
          </a:p>
        </p:txBody>
      </p:sp>
      <p:sp>
        <p:nvSpPr>
          <p:cNvPr id="3" name="Espace réservé du contenu 2"/>
          <p:cNvSpPr>
            <a:spLocks noGrp="1"/>
          </p:cNvSpPr>
          <p:nvPr>
            <p:ph sz="half" idx="1"/>
          </p:nvPr>
        </p:nvSpPr>
        <p:spPr>
          <a:xfrm>
            <a:off x="582769" y="2632441"/>
            <a:ext cx="5334000" cy="4024125"/>
          </a:xfrm>
        </p:spPr>
        <p:txBody>
          <a:bodyPr>
            <a:normAutofit/>
          </a:bodyPr>
          <a:lstStyle/>
          <a:p>
            <a:pPr marL="0" indent="0">
              <a:buNone/>
            </a:pPr>
            <a:r>
              <a:rPr lang="fr-FR" dirty="0" smtClean="0"/>
              <a:t>La coque est facile </a:t>
            </a:r>
            <a:r>
              <a:rPr lang="fr-FR" dirty="0"/>
              <a:t>à</a:t>
            </a:r>
            <a:r>
              <a:rPr lang="fr-FR" dirty="0" smtClean="0"/>
              <a:t> reconnaitre. Elle est un grand classique parmi les prises du pêcheur à pied. On la trouve  enfouie dans le sable. C’est un coquillage qui se pêche toute l’année. Pour pêcher les coques, il suffit de gratter le sable à l’aide d’un petit râteau ou d’une griffe voire avec les mains. </a:t>
            </a:r>
            <a:endParaRPr lang="fr-FR" dirty="0"/>
          </a:p>
        </p:txBody>
      </p:sp>
      <p:sp>
        <p:nvSpPr>
          <p:cNvPr id="6" name="Espace réservé du contenu 5"/>
          <p:cNvSpPr>
            <a:spLocks noGrp="1"/>
          </p:cNvSpPr>
          <p:nvPr>
            <p:ph sz="half" idx="2"/>
          </p:nvPr>
        </p:nvSpPr>
        <p:spPr/>
        <p:txBody>
          <a:bodyPr>
            <a:normAutofit/>
          </a:bodyPr>
          <a:lstStyle/>
          <a:p>
            <a:pPr marL="0" indent="0">
              <a:buNone/>
            </a:pPr>
            <a:r>
              <a:rPr lang="fr-FR" dirty="0" smtClean="0"/>
              <a:t>   </a:t>
            </a:r>
            <a:endParaRPr lang="fr-FR" dirty="0"/>
          </a:p>
        </p:txBody>
      </p:sp>
      <p:pic>
        <p:nvPicPr>
          <p:cNvPr id="1026" name="Picture 2" descr="Image associé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2366708"/>
            <a:ext cx="5642649" cy="414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111058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95600" y="1068816"/>
            <a:ext cx="8610600" cy="1293028"/>
          </a:xfrm>
        </p:spPr>
        <p:txBody>
          <a:bodyPr>
            <a:normAutofit fontScale="90000"/>
          </a:bodyPr>
          <a:lstStyle/>
          <a:p>
            <a:r>
              <a:rPr lang="fr-FR" sz="4400" u="sng" dirty="0" smtClean="0">
                <a:solidFill>
                  <a:srgbClr val="00B050"/>
                </a:solidFill>
              </a:rPr>
              <a:t>COMMENT SAVOIR QU’ELLE N’EST</a:t>
            </a:r>
            <a:br>
              <a:rPr lang="fr-FR" sz="4400" u="sng" dirty="0" smtClean="0">
                <a:solidFill>
                  <a:srgbClr val="00B050"/>
                </a:solidFill>
              </a:rPr>
            </a:br>
            <a:r>
              <a:rPr lang="fr-FR" sz="4400" u="sng" dirty="0" smtClean="0">
                <a:solidFill>
                  <a:srgbClr val="00B050"/>
                </a:solidFill>
              </a:rPr>
              <a:t>PAS LOIN?</a:t>
            </a:r>
            <a:br>
              <a:rPr lang="fr-FR" sz="4400" u="sng" dirty="0" smtClean="0">
                <a:solidFill>
                  <a:srgbClr val="00B050"/>
                </a:solidFill>
              </a:rPr>
            </a:br>
            <a:r>
              <a:rPr lang="fr-FR" dirty="0" smtClean="0"/>
              <a:t> </a:t>
            </a:r>
            <a:endParaRPr lang="fr-FR" dirty="0"/>
          </a:p>
        </p:txBody>
      </p:sp>
      <p:sp>
        <p:nvSpPr>
          <p:cNvPr id="3" name="Espace réservé du contenu 2"/>
          <p:cNvSpPr>
            <a:spLocks noGrp="1"/>
          </p:cNvSpPr>
          <p:nvPr>
            <p:ph sz="half" idx="1"/>
          </p:nvPr>
        </p:nvSpPr>
        <p:spPr>
          <a:xfrm>
            <a:off x="2474174" y="2126146"/>
            <a:ext cx="8295425" cy="4024125"/>
          </a:xfrm>
        </p:spPr>
        <p:txBody>
          <a:bodyPr>
            <a:normAutofit/>
          </a:bodyPr>
          <a:lstStyle/>
          <a:p>
            <a:pPr marL="0" indent="0">
              <a:buNone/>
            </a:pPr>
            <a:endParaRPr lang="fr-FR" dirty="0"/>
          </a:p>
          <a:p>
            <a:r>
              <a:rPr lang="fr-FR" dirty="0"/>
              <a:t>Deux petits trous de respiration caractéristique dans le sable.</a:t>
            </a:r>
          </a:p>
          <a:p>
            <a:r>
              <a:rPr lang="fr-FR" dirty="0"/>
              <a:t>Un jet d’eau expulsé à votre passage.</a:t>
            </a:r>
          </a:p>
          <a:p>
            <a:r>
              <a:rPr lang="fr-FR" dirty="0"/>
              <a:t>Une petits touffe d’algues, une bosse ou une trace de sable plus foncée.</a:t>
            </a:r>
          </a:p>
          <a:p>
            <a:r>
              <a:rPr lang="fr-FR" dirty="0"/>
              <a:t>Dans les petits ruisseaux à marée descendante, vous pouvez distinguer l’extrémité des </a:t>
            </a:r>
            <a:r>
              <a:rPr lang="fr-FR" dirty="0" smtClean="0"/>
              <a:t>coques.  </a:t>
            </a:r>
            <a:endParaRPr lang="fr-FR" dirty="0"/>
          </a:p>
        </p:txBody>
      </p:sp>
    </p:spTree>
    <p:extLst>
      <p:ext uri="{BB962C8B-B14F-4D97-AF65-F5344CB8AC3E}">
        <p14:creationId xmlns:p14="http://schemas.microsoft.com/office/powerpoint/2010/main" val="13073344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174383" y="994724"/>
            <a:ext cx="8610600" cy="1293028"/>
          </a:xfrm>
        </p:spPr>
        <p:txBody>
          <a:bodyPr>
            <a:normAutofit/>
          </a:bodyPr>
          <a:lstStyle/>
          <a:p>
            <a:r>
              <a:rPr lang="fr-FR" sz="4400" u="sng" dirty="0" smtClean="0">
                <a:solidFill>
                  <a:schemeClr val="accent2">
                    <a:lumMod val="60000"/>
                    <a:lumOff val="40000"/>
                  </a:schemeClr>
                </a:solidFill>
              </a:rPr>
              <a:t>La coque se mange </a:t>
            </a:r>
            <a:r>
              <a:rPr lang="fr-FR" sz="4400" dirty="0" smtClean="0">
                <a:solidFill>
                  <a:schemeClr val="accent2">
                    <a:lumMod val="60000"/>
                    <a:lumOff val="40000"/>
                  </a:schemeClr>
                </a:solidFill>
              </a:rPr>
              <a:t>? </a:t>
            </a:r>
            <a:endParaRPr lang="fr-FR" sz="4400" dirty="0">
              <a:solidFill>
                <a:schemeClr val="accent2">
                  <a:lumMod val="60000"/>
                  <a:lumOff val="40000"/>
                </a:schemeClr>
              </a:solidFill>
            </a:endParaRPr>
          </a:p>
        </p:txBody>
      </p:sp>
      <p:sp>
        <p:nvSpPr>
          <p:cNvPr id="4" name="Espace réservé du contenu 3"/>
          <p:cNvSpPr>
            <a:spLocks noGrp="1"/>
          </p:cNvSpPr>
          <p:nvPr>
            <p:ph sz="half" idx="2"/>
          </p:nvPr>
        </p:nvSpPr>
        <p:spPr>
          <a:xfrm>
            <a:off x="5802943" y="2532294"/>
            <a:ext cx="6080322" cy="4024125"/>
          </a:xfrm>
        </p:spPr>
        <p:txBody>
          <a:bodyPr/>
          <a:lstStyle/>
          <a:p>
            <a:pPr marL="0" indent="0">
              <a:buNone/>
            </a:pPr>
            <a:r>
              <a:rPr lang="fr-FR" dirty="0" smtClean="0"/>
              <a:t>Oui la coque se mange. Avant de la manger, il faut s’assurer de la propreté du coquillage. Car ce n’est pas agréable de manger un coquillage sale (avec plein de cailloux sous les dents). La coque apporte des nutriments et des vitamines. Elle est délicieuse dans un bouillon. La coque fait également partie des ingrédients indispensables des </a:t>
            </a:r>
            <a:r>
              <a:rPr lang="fr-FR" smtClean="0"/>
              <a:t>soupes chinoises.</a:t>
            </a:r>
            <a:endParaRPr lang="fr-FR" dirty="0"/>
          </a:p>
        </p:txBody>
      </p:sp>
      <p:pic>
        <p:nvPicPr>
          <p:cNvPr id="2050" name="Picture 2" descr="Résultat de recherche d'images pour &quot;image de coque coquillage à manger&quot;"/>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bwMode="auto">
          <a:xfrm>
            <a:off x="848308" y="2532294"/>
            <a:ext cx="4193229" cy="298277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174590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Traînée de condensation">
  <a:themeElements>
    <a:clrScheme name="Vapor Trail">
      <a:dk1>
        <a:sysClr val="windowText" lastClr="000000"/>
      </a:dk1>
      <a:lt1>
        <a:sysClr val="window" lastClr="FFFFFF"/>
      </a:lt1>
      <a:dk2>
        <a:srgbClr val="454545"/>
      </a:dk2>
      <a:lt2>
        <a:srgbClr val="DADADA"/>
      </a:lt2>
      <a:accent1>
        <a:srgbClr val="E5224E"/>
      </a:accent1>
      <a:accent2>
        <a:srgbClr val="9D074E"/>
      </a:accent2>
      <a:accent3>
        <a:srgbClr val="7F2294"/>
      </a:accent3>
      <a:accent4>
        <a:srgbClr val="8D65EA"/>
      </a:accent4>
      <a:accent5>
        <a:srgbClr val="588FE2"/>
      </a:accent5>
      <a:accent6>
        <a:srgbClr val="127CA4"/>
      </a:accent6>
      <a:hlink>
        <a:srgbClr val="FB4AB6"/>
      </a:hlink>
      <a:folHlink>
        <a:srgbClr val="F98FE9"/>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6DB8EB18-3657-4051-A897-2ED38832359E}"/>
    </a:ext>
  </a:extLst>
</a:theme>
</file>

<file path=docProps/app.xml><?xml version="1.0" encoding="utf-8"?>
<Properties xmlns="http://schemas.openxmlformats.org/officeDocument/2006/extended-properties" xmlns:vt="http://schemas.openxmlformats.org/officeDocument/2006/docPropsVTypes">
  <Template>TM04033937[[fn=Traînée de condensation]]</Template>
  <TotalTime>213</TotalTime>
  <Words>285</Words>
  <Application>Microsoft Office PowerPoint</Application>
  <PresentationFormat>Grand écran</PresentationFormat>
  <Paragraphs>19</Paragraphs>
  <Slides>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6</vt:i4>
      </vt:variant>
    </vt:vector>
  </HeadingPairs>
  <TitlesOfParts>
    <vt:vector size="10" baseType="lpstr">
      <vt:lpstr>Arial</vt:lpstr>
      <vt:lpstr>Arial Black</vt:lpstr>
      <vt:lpstr>Century Gothic</vt:lpstr>
      <vt:lpstr>Traînée de condensation</vt:lpstr>
      <vt:lpstr>La coque</vt:lpstr>
      <vt:lpstr>C’est quoi une coque ?</vt:lpstr>
      <vt:lpstr>De quoi se nourrit-elle ?</vt:lpstr>
      <vt:lpstr>Comment la pêche-t-on</vt:lpstr>
      <vt:lpstr>COMMENT SAVOIR QU’ELLE N’EST PAS LOIN?  </vt:lpstr>
      <vt:lpstr>La coque se mange ?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coque</dc:title>
  <dc:creator>HAHNSCHUTZ Mireille</dc:creator>
  <cp:lastModifiedBy>HAHNSCHUTZ Mireille</cp:lastModifiedBy>
  <cp:revision>26</cp:revision>
  <cp:lastPrinted>2018-02-21T10:29:23Z</cp:lastPrinted>
  <dcterms:created xsi:type="dcterms:W3CDTF">2018-02-04T11:38:48Z</dcterms:created>
  <dcterms:modified xsi:type="dcterms:W3CDTF">2018-02-21T10:29:35Z</dcterms:modified>
</cp:coreProperties>
</file>