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4" r:id="rId1"/>
  </p:sldMasterIdLst>
  <p:sldIdLst>
    <p:sldId id="256" r:id="rId2"/>
    <p:sldId id="257" r:id="rId3"/>
    <p:sldId id="258" r:id="rId4"/>
    <p:sldId id="260" r:id="rId5"/>
    <p:sldId id="261" r:id="rId6"/>
    <p:sldId id="262" r:id="rId7"/>
    <p:sldId id="263" r:id="rId8"/>
    <p:sldId id="259" r:id="rId9"/>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autoAdjust="0"/>
    <p:restoredTop sz="94657" autoAdjust="0"/>
  </p:normalViewPr>
  <p:slideViewPr>
    <p:cSldViewPr snapToGrid="0" snapToObjects="1">
      <p:cViewPr varScale="1">
        <p:scale>
          <a:sx n="122" d="100"/>
          <a:sy n="122" d="100"/>
        </p:scale>
        <p:origin x="-130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fr-FR" smtClean="0"/>
              <a:t>Cliquez et modifiez le titre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055FF6D4-D4D7-426A-98F7-170A3668379E}" type="datetime1">
              <a:rPr lang="en-US" smtClean="0"/>
              <a:pPr/>
              <a:t>6/4/2017</a:t>
            </a:fld>
            <a:endParaRPr lang="en-US" dirty="0"/>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fr-FR" smtClean="0"/>
              <a:t>Cliquez et modifiez le titre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a:xfrm>
            <a:off x="758952" y="6300216"/>
            <a:ext cx="1298448" cy="365125"/>
          </a:xfrm>
        </p:spPr>
        <p:txBody>
          <a:bodyPr/>
          <a:lstStyle/>
          <a:p>
            <a:fld id="{C6165022-8A76-A244-9829-D20ADA7AFEB1}" type="datetimeFigureOut">
              <a:rPr lang="fr-FR" smtClean="0"/>
              <a:pPr/>
              <a:t>04/06/2017</a:t>
            </a:fld>
            <a:endParaRPr lang="fr-FR"/>
          </a:p>
        </p:txBody>
      </p:sp>
      <p:sp>
        <p:nvSpPr>
          <p:cNvPr id="6" name="Footer Placeholder 5"/>
          <p:cNvSpPr>
            <a:spLocks noGrp="1"/>
          </p:cNvSpPr>
          <p:nvPr>
            <p:ph type="ftr" sz="quarter" idx="11"/>
          </p:nvPr>
        </p:nvSpPr>
        <p:spPr>
          <a:xfrm>
            <a:off x="2057400" y="6300216"/>
            <a:ext cx="2340864" cy="365125"/>
          </a:xfrm>
        </p:spPr>
        <p:txBody>
          <a:bodyPr/>
          <a:lstStyle/>
          <a:p>
            <a:endParaRPr lang="fr-FR"/>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39A1692B-5227-CC43-8172-A72AB5CE5F3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au-dessus de légende">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fr-FR" smtClean="0"/>
              <a:t>Cliquez et modifiez le titre</a:t>
            </a:r>
            <a:endParaRPr/>
          </a:p>
        </p:txBody>
      </p:sp>
      <p:sp>
        <p:nvSpPr>
          <p:cNvPr id="3" name="Date Placeholder 2"/>
          <p:cNvSpPr>
            <a:spLocks noGrp="1"/>
          </p:cNvSpPr>
          <p:nvPr>
            <p:ph type="dt" sz="half" idx="10"/>
          </p:nvPr>
        </p:nvSpPr>
        <p:spPr/>
        <p:txBody>
          <a:bodyPr/>
          <a:lstStyle/>
          <a:p>
            <a:fld id="{C6165022-8A76-A244-9829-D20ADA7AFEB1}" type="datetimeFigureOut">
              <a:rPr lang="fr-FR" smtClean="0"/>
              <a:pPr/>
              <a:t>04/06/2017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9A1692B-5227-CC43-8172-A72AB5CE5F39}" type="slidenum">
              <a:rPr lang="fr-FR" smtClean="0"/>
              <a:pPr/>
              <a:t>‹N°›</a:t>
            </a:fld>
            <a:endParaRPr lang="fr-FR"/>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erme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6165022-8A76-A244-9829-D20ADA7AFEB1}" type="datetimeFigureOut">
              <a:rPr lang="fr-FR" smtClean="0"/>
              <a:pPr/>
              <a:t>04/06/2017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9A1692B-5227-CC43-8172-A72AB5CE5F39}" type="slidenum">
              <a:rPr lang="fr-FR" smtClean="0"/>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C6165022-8A76-A244-9829-D20ADA7AFEB1}" type="datetimeFigureOut">
              <a:rPr lang="fr-FR" smtClean="0"/>
              <a:pPr/>
              <a:t>04/06/2017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A1692B-5227-CC43-8172-A72AB5CE5F39}" type="slidenum">
              <a:rPr lang="fr-FR" smtClean="0"/>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fr-FR" smtClean="0"/>
              <a:t>Cliquez et modifiez le titre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C6165022-8A76-A244-9829-D20ADA7AFEB1}" type="datetimeFigureOut">
              <a:rPr lang="fr-FR" smtClean="0"/>
              <a:pPr/>
              <a:t>04/06/2017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A1692B-5227-CC43-8172-A72AB5CE5F3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C6165022-8A76-A244-9829-D20ADA7AFEB1}" type="datetimeFigureOut">
              <a:rPr lang="fr-FR" smtClean="0"/>
              <a:pPr/>
              <a:t>04/06/2017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A1692B-5227-CC43-8172-A72AB5CE5F3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fr-FR" smtClean="0"/>
              <a:t>Cliquez et modifiez le titre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C6165022-8A76-A244-9829-D20ADA7AFEB1}" type="datetimeFigureOut">
              <a:rPr lang="fr-FR" smtClean="0"/>
              <a:pPr/>
              <a:t>04/06/2017</a:t>
            </a:fld>
            <a:endParaRPr lang="fr-FR"/>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fr-FR"/>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fr-FR" smtClean="0"/>
              <a:t>Faire glisser l'image vers l'espace réservé ou cliquer sur l'icône pour l'ajouter</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fr-FR" smtClean="0"/>
              <a:t>Cliquez et modifiez le titre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dirty="0"/>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42295D47-465E-4A05-802B-049480555B6D}" type="datetime1">
              <a:rPr lang="en-US" smtClean="0"/>
              <a:pPr/>
              <a:t>6/4/2017</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fr-FR" smtClean="0"/>
              <a:t>Cliquez et modifiez le titre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C6165022-8A76-A244-9829-D20ADA7AFEB1}" type="datetimeFigureOut">
              <a:rPr lang="fr-FR" smtClean="0"/>
              <a:pPr/>
              <a:t>04/06/2017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9A1692B-5227-CC43-8172-A72AB5CE5F3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6"/>
          <p:cNvSpPr>
            <a:spLocks noGrp="1"/>
          </p:cNvSpPr>
          <p:nvPr>
            <p:ph type="dt" sz="half" idx="10"/>
          </p:nvPr>
        </p:nvSpPr>
        <p:spPr/>
        <p:txBody>
          <a:bodyPr/>
          <a:lstStyle/>
          <a:p>
            <a:fld id="{C6165022-8A76-A244-9829-D20ADA7AFEB1}" type="datetimeFigureOut">
              <a:rPr lang="fr-FR" smtClean="0"/>
              <a:pPr/>
              <a:t>04/06/2017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9A1692B-5227-CC43-8172-A72AB5CE5F3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C6165022-8A76-A244-9829-D20ADA7AFEB1}" type="datetimeFigureOut">
              <a:rPr lang="fr-FR" smtClean="0"/>
              <a:pPr/>
              <a:t>04/06/2017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9A1692B-5227-CC43-8172-A72AB5CE5F3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C6165022-8A76-A244-9829-D20ADA7AFEB1}" type="datetimeFigureOut">
              <a:rPr lang="fr-FR" smtClean="0"/>
              <a:pPr/>
              <a:t>04/06/2017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9A1692B-5227-CC43-8172-A72AB5CE5F3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fr-FR" smtClean="0"/>
              <a:t>Cliquez et modifiez le titre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a:xfrm>
            <a:off x="762000" y="6297706"/>
            <a:ext cx="1295400" cy="365125"/>
          </a:xfrm>
        </p:spPr>
        <p:txBody>
          <a:bodyPr/>
          <a:lstStyle/>
          <a:p>
            <a:fld id="{C6165022-8A76-A244-9829-D20ADA7AFEB1}" type="datetimeFigureOut">
              <a:rPr lang="fr-FR" smtClean="0"/>
              <a:pPr/>
              <a:t>04/06/2017</a:t>
            </a:fld>
            <a:endParaRPr lang="fr-FR"/>
          </a:p>
        </p:txBody>
      </p:sp>
      <p:sp>
        <p:nvSpPr>
          <p:cNvPr id="6" name="Footer Placeholder 5"/>
          <p:cNvSpPr>
            <a:spLocks noGrp="1"/>
          </p:cNvSpPr>
          <p:nvPr>
            <p:ph type="ftr" sz="quarter" idx="11"/>
          </p:nvPr>
        </p:nvSpPr>
        <p:spPr>
          <a:xfrm>
            <a:off x="2057400" y="6297706"/>
            <a:ext cx="2339788" cy="365125"/>
          </a:xfrm>
        </p:spPr>
        <p:txBody>
          <a:bodyPr/>
          <a:lstStyle/>
          <a:p>
            <a:endParaRPr lang="fr-FR"/>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CFE4BAC9-6D41-4691-9299-18EF07EF0177}"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fr-FR" smtClean="0"/>
              <a:t>Cliquez et modifiez le titre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C6165022-8A76-A244-9829-D20ADA7AFEB1}" type="datetimeFigureOut">
              <a:rPr lang="fr-FR" smtClean="0"/>
              <a:pPr/>
              <a:t>04/06/2017</a:t>
            </a:fld>
            <a:endParaRPr lang="fr-FR"/>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fr-FR"/>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39A1692B-5227-CC43-8172-A72AB5CE5F3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futura-sciences.com/planete/actualites/zoologie-mystere-dauphin-rose-enquete-animal-etonnant-5879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animaux.org/dauphin-rose-de-l-amazone.htm" TargetMode="External"/><Relationship Id="rId2" Type="http://schemas.openxmlformats.org/officeDocument/2006/relationships/hyperlink" Target="https://fr.wikipedia.org/wiki/Boto" TargetMode="External"/><Relationship Id="rId1" Type="http://schemas.openxmlformats.org/officeDocument/2006/relationships/slideLayout" Target="../slideLayouts/slideLayout2.xml"/><Relationship Id="rId4" Type="http://schemas.openxmlformats.org/officeDocument/2006/relationships/hyperlink" Target="https://www.lesinrocks.com/2015/09/news/comment-expliquer-la-couleur-du-dauphin-rose-qui-a-refait-surface-en-louisia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86138" y="25737"/>
            <a:ext cx="6668173" cy="959002"/>
          </a:xfrm>
        </p:spPr>
        <p:txBody>
          <a:bodyPr>
            <a:normAutofit/>
          </a:bodyPr>
          <a:lstStyle/>
          <a:p>
            <a:r>
              <a:rPr lang="fr-FR" dirty="0" smtClean="0">
                <a:solidFill>
                  <a:srgbClr val="0000FF"/>
                </a:solidFill>
              </a:rPr>
              <a:t>Le dauphin rose ou Boto </a:t>
            </a:r>
            <a:endParaRPr lang="fr-FR" dirty="0">
              <a:solidFill>
                <a:srgbClr val="0000FF"/>
              </a:solidFill>
            </a:endParaRPr>
          </a:p>
        </p:txBody>
      </p:sp>
      <p:sp>
        <p:nvSpPr>
          <p:cNvPr id="3" name="Sous-titre 2"/>
          <p:cNvSpPr>
            <a:spLocks noGrp="1"/>
          </p:cNvSpPr>
          <p:nvPr>
            <p:ph type="subTitle" idx="1"/>
          </p:nvPr>
        </p:nvSpPr>
        <p:spPr>
          <a:xfrm>
            <a:off x="1371600" y="2220136"/>
            <a:ext cx="6400800" cy="3418664"/>
          </a:xfrm>
        </p:spPr>
        <p:txBody>
          <a:bodyPr>
            <a:normAutofit/>
          </a:bodyPr>
          <a:lstStyle/>
          <a:p>
            <a:endParaRPr lang="fr-FR" sz="800" b="1" dirty="0"/>
          </a:p>
        </p:txBody>
      </p:sp>
      <p:pic>
        <p:nvPicPr>
          <p:cNvPr id="4" name="Image 3"/>
          <p:cNvPicPr>
            <a:picLocks noChangeAspect="1"/>
          </p:cNvPicPr>
          <p:nvPr/>
        </p:nvPicPr>
        <p:blipFill>
          <a:blip r:embed="rId2"/>
          <a:stretch>
            <a:fillRect/>
          </a:stretch>
        </p:blipFill>
        <p:spPr>
          <a:xfrm>
            <a:off x="0" y="984740"/>
            <a:ext cx="9158052" cy="5857108"/>
          </a:xfrm>
          <a:prstGeom prst="rect">
            <a:avLst/>
          </a:prstGeom>
        </p:spPr>
      </p:pic>
    </p:spTree>
    <p:extLst>
      <p:ext uri="{BB962C8B-B14F-4D97-AF65-F5344CB8AC3E}">
        <p14:creationId xmlns="" xmlns:p14="http://schemas.microsoft.com/office/powerpoint/2010/main" val="393700628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9465" y="304800"/>
            <a:ext cx="7583488" cy="938648"/>
          </a:xfrm>
        </p:spPr>
        <p:txBody>
          <a:bodyPr>
            <a:normAutofit fontScale="90000"/>
          </a:bodyPr>
          <a:lstStyle/>
          <a:p>
            <a:pPr algn="ctr"/>
            <a:r>
              <a:rPr lang="fr-FR" dirty="0">
                <a:solidFill>
                  <a:srgbClr val="0000FF"/>
                </a:solidFill>
              </a:rPr>
              <a:t/>
            </a:r>
            <a:br>
              <a:rPr lang="fr-FR" dirty="0">
                <a:solidFill>
                  <a:srgbClr val="0000FF"/>
                </a:solidFill>
              </a:rPr>
            </a:br>
            <a:r>
              <a:rPr lang="fr-FR" sz="6600" dirty="0" smtClean="0">
                <a:solidFill>
                  <a:srgbClr val="0000FF"/>
                </a:solidFill>
              </a:rPr>
              <a:t>Description</a:t>
            </a:r>
            <a:endParaRPr lang="fr-FR" sz="6600" dirty="0">
              <a:solidFill>
                <a:srgbClr val="0000FF"/>
              </a:solidFill>
            </a:endParaRPr>
          </a:p>
        </p:txBody>
      </p:sp>
      <p:sp>
        <p:nvSpPr>
          <p:cNvPr id="3" name="Espace réservé du contenu 2"/>
          <p:cNvSpPr>
            <a:spLocks noGrp="1"/>
          </p:cNvSpPr>
          <p:nvPr>
            <p:ph idx="1"/>
          </p:nvPr>
        </p:nvSpPr>
        <p:spPr>
          <a:xfrm>
            <a:off x="779465" y="1949835"/>
            <a:ext cx="7523997" cy="6192000"/>
          </a:xfrm>
        </p:spPr>
        <p:txBody>
          <a:bodyPr>
            <a:normAutofit/>
          </a:bodyPr>
          <a:lstStyle/>
          <a:p>
            <a:pPr marL="0" indent="0">
              <a:buNone/>
            </a:pPr>
            <a:endParaRPr lang="fr-FR" sz="1100" dirty="0" smtClean="0"/>
          </a:p>
          <a:p>
            <a:pPr marL="0" indent="0">
              <a:buNone/>
            </a:pPr>
            <a:r>
              <a:rPr lang="fr-FR" sz="1100" dirty="0" smtClean="0"/>
              <a:t> Son corps est de couleur grise et rosâtre, son museau</a:t>
            </a:r>
          </a:p>
          <a:p>
            <a:pPr marL="0" indent="0">
              <a:buNone/>
            </a:pPr>
            <a:r>
              <a:rPr lang="fr-FR" sz="1100" dirty="0" smtClean="0"/>
              <a:t> est pointu comme un bec  </a:t>
            </a:r>
          </a:p>
          <a:p>
            <a:pPr marL="0" indent="0">
              <a:buNone/>
            </a:pPr>
            <a:r>
              <a:rPr lang="fr-FR" sz="1100" dirty="0" smtClean="0"/>
              <a:t>Sa </a:t>
            </a:r>
            <a:r>
              <a:rPr lang="fr-FR" sz="1100" dirty="0"/>
              <a:t>taille moyenne est de </a:t>
            </a:r>
            <a:r>
              <a:rPr lang="fr-FR" sz="1100" dirty="0" smtClean="0"/>
              <a:t>2,80 </a:t>
            </a:r>
            <a:r>
              <a:rPr lang="fr-FR" sz="1100" dirty="0"/>
              <a:t>m</a:t>
            </a:r>
            <a:r>
              <a:rPr lang="fr-FR" sz="1100" dirty="0" smtClean="0"/>
              <a:t>.</a:t>
            </a:r>
          </a:p>
          <a:p>
            <a:pPr marL="0" indent="0">
              <a:buNone/>
            </a:pPr>
            <a:r>
              <a:rPr lang="fr-FR" sz="1100" dirty="0" smtClean="0">
                <a:solidFill>
                  <a:schemeClr val="tx1"/>
                </a:solidFill>
                <a:latin typeface="Times New Roman"/>
                <a:cs typeface="Times New Roman"/>
              </a:rPr>
              <a:t>Son poids peut allé jusqu’à </a:t>
            </a:r>
            <a:r>
              <a:rPr lang="fr-FR" sz="1100" dirty="0" smtClean="0"/>
              <a:t>150 </a:t>
            </a:r>
            <a:r>
              <a:rPr lang="fr-FR" sz="1100" dirty="0"/>
              <a:t>kg </a:t>
            </a:r>
            <a:r>
              <a:rPr lang="fr-FR" sz="1100" dirty="0" smtClean="0"/>
              <a:t>.   </a:t>
            </a:r>
          </a:p>
          <a:p>
            <a:pPr marL="0" indent="0">
              <a:buNone/>
            </a:pPr>
            <a:r>
              <a:rPr lang="fr-FR" sz="1100" dirty="0" smtClean="0"/>
              <a:t>Il vit une quinzaine d’années </a:t>
            </a:r>
          </a:p>
          <a:p>
            <a:pPr marL="0" indent="0">
              <a:buNone/>
            </a:pPr>
            <a:r>
              <a:rPr lang="fr-FR" sz="1100" dirty="0" smtClean="0"/>
              <a:t>C ’est un mammifère. Il </a:t>
            </a:r>
            <a:r>
              <a:rPr lang="fr-FR" sz="1100" dirty="0"/>
              <a:t>vit exclusivement en eau </a:t>
            </a:r>
            <a:r>
              <a:rPr lang="fr-FR" sz="1100" dirty="0" smtClean="0"/>
              <a:t>douce. Il ne  faut pas </a:t>
            </a:r>
          </a:p>
          <a:p>
            <a:pPr marL="0" indent="0">
              <a:buNone/>
            </a:pPr>
            <a:r>
              <a:rPr lang="fr-FR" sz="1100" dirty="0" smtClean="0"/>
              <a:t>le confondre avec le « </a:t>
            </a:r>
            <a:r>
              <a:rPr lang="fr-FR" sz="1100" dirty="0" err="1" smtClean="0"/>
              <a:t>sotalie</a:t>
            </a:r>
            <a:r>
              <a:rPr lang="fr-FR" sz="1100" dirty="0" smtClean="0"/>
              <a:t> de l’Amazone »  qui est une espèce marine</a:t>
            </a:r>
          </a:p>
          <a:p>
            <a:pPr marL="0" indent="0">
              <a:buNone/>
            </a:pPr>
            <a:r>
              <a:rPr lang="fr-FR" sz="1100" dirty="0" smtClean="0"/>
              <a:t> qui s’aventure  parfois en eau douce.</a:t>
            </a:r>
          </a:p>
          <a:p>
            <a:pPr marL="0" indent="0">
              <a:buNone/>
            </a:pPr>
            <a:endParaRPr lang="fr-FR" sz="1100" dirty="0" smtClean="0"/>
          </a:p>
          <a:p>
            <a:pPr marL="0" indent="0">
              <a:buNone/>
            </a:pPr>
            <a:endParaRPr lang="fr-FR" sz="1100" dirty="0"/>
          </a:p>
          <a:p>
            <a:pPr marL="0" indent="0">
              <a:buNone/>
            </a:pPr>
            <a:endParaRPr lang="fr-FR" sz="1100" dirty="0"/>
          </a:p>
        </p:txBody>
      </p:sp>
      <p:pic>
        <p:nvPicPr>
          <p:cNvPr id="5" name="Image 4" descr="Inia_range_map_PLoS_ONE.jpe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052977" y="1949835"/>
            <a:ext cx="3879402" cy="3976387"/>
          </a:xfrm>
          <a:prstGeom prst="rect">
            <a:avLst/>
          </a:prstGeom>
        </p:spPr>
      </p:pic>
    </p:spTree>
    <p:extLst>
      <p:ext uri="{BB962C8B-B14F-4D97-AF65-F5344CB8AC3E}">
        <p14:creationId xmlns="" xmlns:p14="http://schemas.microsoft.com/office/powerpoint/2010/main" val="1216088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0971" y="500185"/>
            <a:ext cx="7583488" cy="774525"/>
          </a:xfrm>
        </p:spPr>
        <p:txBody>
          <a:bodyPr/>
          <a:lstStyle/>
          <a:p>
            <a:r>
              <a:rPr lang="fr-FR" dirty="0" smtClean="0">
                <a:solidFill>
                  <a:srgbClr val="0000FF"/>
                </a:solidFill>
              </a:rPr>
              <a:t>Pourquoi est il rose?</a:t>
            </a:r>
            <a:endParaRPr lang="fr-FR" dirty="0">
              <a:solidFill>
                <a:srgbClr val="0000FF"/>
              </a:solidFill>
            </a:endParaRPr>
          </a:p>
        </p:txBody>
      </p:sp>
      <p:sp>
        <p:nvSpPr>
          <p:cNvPr id="3" name="Espace réservé du contenu 2"/>
          <p:cNvSpPr>
            <a:spLocks noGrp="1"/>
          </p:cNvSpPr>
          <p:nvPr>
            <p:ph idx="1"/>
          </p:nvPr>
        </p:nvSpPr>
        <p:spPr>
          <a:xfrm>
            <a:off x="779463" y="1924996"/>
            <a:ext cx="7583488" cy="4007224"/>
          </a:xfrm>
        </p:spPr>
        <p:txBody>
          <a:bodyPr>
            <a:normAutofit/>
          </a:bodyPr>
          <a:lstStyle/>
          <a:p>
            <a:pPr marL="0" indent="0">
              <a:buNone/>
            </a:pPr>
            <a:r>
              <a:rPr lang="fr-FR" sz="2400" dirty="0" smtClean="0">
                <a:solidFill>
                  <a:schemeClr val="tx1"/>
                </a:solidFill>
              </a:rPr>
              <a:t>La couleur du  dauphin rose  apparaît surtout lorsqu'il  est adulte. Ils se battent les uns les autres pour montrer leur dominance, lors de ses affrontements ils s’égratignent le corps se qui crée des blessures qui par la suite prendront une couleur rose. </a:t>
            </a:r>
          </a:p>
          <a:p>
            <a:pPr marL="0" indent="0">
              <a:buNone/>
            </a:pPr>
            <a:r>
              <a:rPr lang="fr-FR" sz="2400" dirty="0" smtClean="0">
                <a:solidFill>
                  <a:schemeClr val="tx1"/>
                </a:solidFill>
              </a:rPr>
              <a:t>Mais certains sont roses car il s’agit d’albinos, on le remarque par les yeux rouge et une peau très pale qui laisse apparaître ses vaisseaux sanguins.</a:t>
            </a:r>
            <a:r>
              <a:rPr lang="fr-FR" sz="1100" dirty="0" smtClean="0">
                <a:solidFill>
                  <a:schemeClr val="tx1"/>
                </a:solidFill>
              </a:rPr>
              <a:t> </a:t>
            </a:r>
          </a:p>
        </p:txBody>
      </p:sp>
    </p:spTree>
    <p:extLst>
      <p:ext uri="{BB962C8B-B14F-4D97-AF65-F5344CB8AC3E}">
        <p14:creationId xmlns="" xmlns:p14="http://schemas.microsoft.com/office/powerpoint/2010/main" val="3310909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9463" y="452889"/>
            <a:ext cx="7583488" cy="657295"/>
          </a:xfrm>
        </p:spPr>
        <p:txBody>
          <a:bodyPr>
            <a:normAutofit fontScale="90000"/>
          </a:bodyPr>
          <a:lstStyle/>
          <a:p>
            <a:r>
              <a:rPr lang="fr-FR" dirty="0" smtClean="0"/>
              <a:t>Alimentation :</a:t>
            </a:r>
            <a:endParaRPr lang="fr-FR" dirty="0"/>
          </a:p>
        </p:txBody>
      </p:sp>
      <p:sp>
        <p:nvSpPr>
          <p:cNvPr id="3" name="Espace réservé du contenu 2"/>
          <p:cNvSpPr>
            <a:spLocks noGrp="1"/>
          </p:cNvSpPr>
          <p:nvPr>
            <p:ph idx="1"/>
          </p:nvPr>
        </p:nvSpPr>
        <p:spPr/>
        <p:txBody>
          <a:bodyPr/>
          <a:lstStyle/>
          <a:p>
            <a:pPr marL="0" indent="0">
              <a:buNone/>
            </a:pPr>
            <a:r>
              <a:rPr lang="fr-FR" sz="2400" dirty="0"/>
              <a:t>Il est carnivore; il se nourrit de poisons et de tortues</a:t>
            </a:r>
            <a:r>
              <a:rPr lang="fr-FR" sz="2400" dirty="0" smtClean="0"/>
              <a:t>.</a:t>
            </a:r>
          </a:p>
          <a:p>
            <a:pPr marL="0" indent="0">
              <a:buNone/>
            </a:pPr>
            <a:r>
              <a:rPr lang="fr-FR" sz="2400" dirty="0">
                <a:hlinkClick r:id="rId2"/>
              </a:rPr>
              <a:t>http://www.futura-sciences.com/planete/actualites/zoologie-mystere-dauphin-rose-enquete-animal-etonnant-58796</a:t>
            </a:r>
            <a:r>
              <a:rPr lang="fr-FR" sz="2400" dirty="0" smtClean="0">
                <a:hlinkClick r:id="rId2"/>
              </a:rPr>
              <a:t>/</a:t>
            </a:r>
            <a:r>
              <a:rPr lang="fr-FR" sz="2400" dirty="0" smtClean="0"/>
              <a:t> </a:t>
            </a:r>
          </a:p>
          <a:p>
            <a:pPr marL="0" indent="0">
              <a:buNone/>
            </a:pPr>
            <a:endParaRPr lang="fr-FR" sz="2400" dirty="0" smtClean="0"/>
          </a:p>
        </p:txBody>
      </p:sp>
    </p:spTree>
    <p:extLst>
      <p:ext uri="{BB962C8B-B14F-4D97-AF65-F5344CB8AC3E}">
        <p14:creationId xmlns="" xmlns:p14="http://schemas.microsoft.com/office/powerpoint/2010/main" val="4177253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9463" y="323937"/>
            <a:ext cx="7583488" cy="743264"/>
          </a:xfrm>
        </p:spPr>
        <p:txBody>
          <a:bodyPr/>
          <a:lstStyle/>
          <a:p>
            <a:pPr algn="ctr"/>
            <a:r>
              <a:rPr lang="fr-FR" dirty="0" smtClean="0"/>
              <a:t>Habitat :</a:t>
            </a:r>
            <a:endParaRPr lang="fr-FR" dirty="0"/>
          </a:p>
        </p:txBody>
      </p:sp>
      <p:sp>
        <p:nvSpPr>
          <p:cNvPr id="3" name="Espace réservé du contenu 2"/>
          <p:cNvSpPr>
            <a:spLocks noGrp="1"/>
          </p:cNvSpPr>
          <p:nvPr>
            <p:ph idx="1"/>
          </p:nvPr>
        </p:nvSpPr>
        <p:spPr/>
        <p:txBody>
          <a:bodyPr/>
          <a:lstStyle/>
          <a:p>
            <a:pPr marL="0" indent="0">
              <a:buNone/>
            </a:pPr>
            <a:r>
              <a:rPr lang="fr-FR" dirty="0" smtClean="0"/>
              <a:t>Il vit exclusivement dans le bassin de l'Amazone (Brésil).</a:t>
            </a:r>
            <a:endParaRPr lang="fr-FR" dirty="0"/>
          </a:p>
        </p:txBody>
      </p:sp>
      <p:pic>
        <p:nvPicPr>
          <p:cNvPr id="6" name="Image 5" descr="togo.jpe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342239" y="2349517"/>
            <a:ext cx="6034122" cy="4214457"/>
          </a:xfrm>
          <a:prstGeom prst="rect">
            <a:avLst/>
          </a:prstGeom>
        </p:spPr>
      </p:pic>
    </p:spTree>
    <p:extLst>
      <p:ext uri="{BB962C8B-B14F-4D97-AF65-F5344CB8AC3E}">
        <p14:creationId xmlns="" xmlns:p14="http://schemas.microsoft.com/office/powerpoint/2010/main" val="3544288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Comportement </a:t>
            </a:r>
            <a:endParaRPr lang="fr-FR" dirty="0"/>
          </a:p>
        </p:txBody>
      </p:sp>
      <p:sp>
        <p:nvSpPr>
          <p:cNvPr id="3" name="Espace réservé du contenu 2"/>
          <p:cNvSpPr>
            <a:spLocks noGrp="1"/>
          </p:cNvSpPr>
          <p:nvPr>
            <p:ph idx="1"/>
          </p:nvPr>
        </p:nvSpPr>
        <p:spPr/>
        <p:txBody>
          <a:bodyPr>
            <a:normAutofit/>
          </a:bodyPr>
          <a:lstStyle/>
          <a:p>
            <a:pPr marL="0" indent="0">
              <a:buNone/>
            </a:pPr>
            <a:r>
              <a:rPr lang="fr-FR" dirty="0" smtClean="0"/>
              <a:t>Il vit généralement </a:t>
            </a:r>
            <a:r>
              <a:rPr lang="fr-FR" smtClean="0"/>
              <a:t>en couple.</a:t>
            </a:r>
            <a:endParaRPr lang="fr-FR" dirty="0" smtClean="0"/>
          </a:p>
          <a:p>
            <a:pPr marL="0" indent="0">
              <a:buNone/>
            </a:pPr>
            <a:r>
              <a:rPr lang="fr-FR" dirty="0" smtClean="0"/>
              <a:t>La gestation dure 11 mois.</a:t>
            </a:r>
          </a:p>
          <a:p>
            <a:pPr marL="0" indent="0">
              <a:buNone/>
            </a:pPr>
            <a:r>
              <a:rPr lang="fr-FR" dirty="0" smtClean="0"/>
              <a:t>La mère allaite son petit</a:t>
            </a:r>
          </a:p>
          <a:p>
            <a:pPr marL="0" indent="0">
              <a:buNone/>
            </a:pPr>
            <a:r>
              <a:rPr lang="fr-FR" dirty="0" smtClean="0"/>
              <a:t> pendant plus d’un an. </a:t>
            </a:r>
          </a:p>
          <a:p>
            <a:pPr marL="0" indent="0">
              <a:buNone/>
            </a:pPr>
            <a:r>
              <a:rPr lang="fr-FR" dirty="0" smtClean="0"/>
              <a:t>Les </a:t>
            </a:r>
            <a:r>
              <a:rPr lang="fr-FR" dirty="0" err="1" smtClean="0"/>
              <a:t>botos</a:t>
            </a:r>
            <a:r>
              <a:rPr lang="fr-FR" dirty="0" smtClean="0"/>
              <a:t> ne son pas </a:t>
            </a:r>
          </a:p>
          <a:p>
            <a:pPr marL="0" indent="0">
              <a:buNone/>
            </a:pPr>
            <a:r>
              <a:rPr lang="fr-FR" dirty="0" smtClean="0"/>
              <a:t> ne sont pas très craintifs</a:t>
            </a:r>
          </a:p>
          <a:p>
            <a:pPr marL="0" indent="0">
              <a:buNone/>
            </a:pPr>
            <a:r>
              <a:rPr lang="fr-FR" dirty="0" smtClean="0"/>
              <a:t> on peut même les nourrir à la main. </a:t>
            </a:r>
            <a:endParaRPr lang="fr-FR" dirty="0"/>
          </a:p>
        </p:txBody>
      </p:sp>
      <p:pic>
        <p:nvPicPr>
          <p:cNvPr id="5" name="Image 4" descr="2abc4cadc715588896809912f9fc694a.jpe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510151" y="1718712"/>
            <a:ext cx="3360092" cy="4694044"/>
          </a:xfrm>
          <a:prstGeom prst="rect">
            <a:avLst/>
          </a:prstGeom>
        </p:spPr>
      </p:pic>
    </p:spTree>
    <p:extLst>
      <p:ext uri="{BB962C8B-B14F-4D97-AF65-F5344CB8AC3E}">
        <p14:creationId xmlns="" xmlns:p14="http://schemas.microsoft.com/office/powerpoint/2010/main" val="4214211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légende :</a:t>
            </a:r>
            <a:endParaRPr lang="fr-FR" dirty="0"/>
          </a:p>
        </p:txBody>
      </p:sp>
      <p:sp>
        <p:nvSpPr>
          <p:cNvPr id="3" name="Espace réservé du contenu 2"/>
          <p:cNvSpPr>
            <a:spLocks noGrp="1"/>
          </p:cNvSpPr>
          <p:nvPr>
            <p:ph idx="1"/>
          </p:nvPr>
        </p:nvSpPr>
        <p:spPr/>
        <p:txBody>
          <a:bodyPr/>
          <a:lstStyle/>
          <a:p>
            <a:pPr marL="0" indent="0">
              <a:buNone/>
            </a:pPr>
            <a:r>
              <a:rPr lang="fr-FR" dirty="0" smtClean="0"/>
              <a:t>Les indiens d’Amazonie croient que les </a:t>
            </a:r>
            <a:r>
              <a:rPr lang="fr-FR" dirty="0" err="1" smtClean="0"/>
              <a:t>botos</a:t>
            </a:r>
            <a:r>
              <a:rPr lang="fr-FR" dirty="0" smtClean="0"/>
              <a:t> peuvent se transformer en femme ou en homme pour attirer les jeunes gens dans le fleuve ou les séduire dans leur maison.</a:t>
            </a:r>
            <a:endParaRPr lang="fr-FR" dirty="0"/>
          </a:p>
        </p:txBody>
      </p:sp>
    </p:spTree>
    <p:extLst>
      <p:ext uri="{BB962C8B-B14F-4D97-AF65-F5344CB8AC3E}">
        <p14:creationId xmlns="" xmlns:p14="http://schemas.microsoft.com/office/powerpoint/2010/main" val="3156382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9463" y="295833"/>
            <a:ext cx="7583488" cy="790505"/>
          </a:xfrm>
        </p:spPr>
        <p:txBody>
          <a:bodyPr/>
          <a:lstStyle/>
          <a:p>
            <a:pPr algn="ctr"/>
            <a:r>
              <a:rPr lang="fr-FR" dirty="0" smtClean="0">
                <a:solidFill>
                  <a:srgbClr val="0000FF"/>
                </a:solidFill>
              </a:rPr>
              <a:t>Sources :</a:t>
            </a:r>
            <a:endParaRPr lang="fr-FR" dirty="0">
              <a:solidFill>
                <a:srgbClr val="0000FF"/>
              </a:solidFill>
            </a:endParaRPr>
          </a:p>
        </p:txBody>
      </p:sp>
      <p:sp>
        <p:nvSpPr>
          <p:cNvPr id="3" name="Espace réservé du contenu 2"/>
          <p:cNvSpPr>
            <a:spLocks noGrp="1"/>
          </p:cNvSpPr>
          <p:nvPr>
            <p:ph idx="1"/>
          </p:nvPr>
        </p:nvSpPr>
        <p:spPr/>
        <p:txBody>
          <a:bodyPr/>
          <a:lstStyle/>
          <a:p>
            <a:pPr marL="0" indent="0">
              <a:buNone/>
            </a:pPr>
            <a:r>
              <a:rPr lang="fr-FR" dirty="0" smtClean="0">
                <a:hlinkClick r:id="rId2"/>
              </a:rPr>
              <a:t>https://fr.wikipedia.org/wiki/Boto</a:t>
            </a:r>
            <a:r>
              <a:rPr lang="fr-FR" dirty="0" smtClean="0"/>
              <a:t> </a:t>
            </a:r>
          </a:p>
          <a:p>
            <a:pPr marL="0" indent="0">
              <a:buNone/>
            </a:pPr>
            <a:r>
              <a:rPr lang="fr-FR" dirty="0" smtClean="0">
                <a:hlinkClick r:id="rId3"/>
              </a:rPr>
              <a:t>http:</a:t>
            </a:r>
            <a:r>
              <a:rPr lang="fr-FR" dirty="0">
                <a:hlinkClick r:id="rId3"/>
              </a:rPr>
              <a:t>/</a:t>
            </a:r>
            <a:r>
              <a:rPr lang="fr-FR" dirty="0" smtClean="0">
                <a:hlinkClick r:id="rId3"/>
              </a:rPr>
              <a:t>/animaux.org/dauphin-rose-de-l-amazone.htm</a:t>
            </a:r>
            <a:endParaRPr lang="fr-FR" dirty="0" smtClean="0"/>
          </a:p>
          <a:p>
            <a:pPr marL="0" indent="0">
              <a:buNone/>
            </a:pPr>
            <a:r>
              <a:rPr lang="fr-FR" dirty="0">
                <a:hlinkClick r:id="rId4"/>
              </a:rPr>
              <a:t>https:/</a:t>
            </a:r>
            <a:r>
              <a:rPr lang="fr-FR" dirty="0" smtClean="0">
                <a:hlinkClick r:id="rId4"/>
              </a:rPr>
              <a:t>/www.lesinrocks.com/2015/09/news/comment-expliquer-la-couleur-du-dauphin-rose-qui-a-refait-surface-en-louisian/</a:t>
            </a:r>
            <a:r>
              <a:rPr lang="fr-FR" dirty="0" smtClean="0"/>
              <a:t> </a:t>
            </a:r>
          </a:p>
          <a:p>
            <a:pPr marL="0" indent="0">
              <a:buNone/>
            </a:pPr>
            <a:endParaRPr lang="fr-FR" dirty="0" smtClean="0"/>
          </a:p>
        </p:txBody>
      </p:sp>
    </p:spTree>
    <p:extLst>
      <p:ext uri="{BB962C8B-B14F-4D97-AF65-F5344CB8AC3E}">
        <p14:creationId xmlns="" xmlns:p14="http://schemas.microsoft.com/office/powerpoint/2010/main" val="42443571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133</TotalTime>
  <Words>245</Words>
  <Application>Microsoft Office PowerPoint</Application>
  <PresentationFormat>Affichage à l'écran (4:3)</PresentationFormat>
  <Paragraphs>34</Paragraphs>
  <Slides>8</Slides>
  <Notes>0</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Pixel</vt:lpstr>
      <vt:lpstr>Le dauphin rose ou Boto </vt:lpstr>
      <vt:lpstr> Description</vt:lpstr>
      <vt:lpstr>Pourquoi est il rose?</vt:lpstr>
      <vt:lpstr>Alimentation :</vt:lpstr>
      <vt:lpstr>Habitat :</vt:lpstr>
      <vt:lpstr>Comportement </vt:lpstr>
      <vt:lpstr>La légende :</vt:lpstr>
      <vt:lpstr>Sources :</vt:lpstr>
    </vt:vector>
  </TitlesOfParts>
  <Company>SOGEHO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dauphin rose </dc:title>
  <dc:creator>SCHARF</dc:creator>
  <cp:lastModifiedBy>Alain</cp:lastModifiedBy>
  <cp:revision>17</cp:revision>
  <dcterms:created xsi:type="dcterms:W3CDTF">2017-04-07T14:25:11Z</dcterms:created>
  <dcterms:modified xsi:type="dcterms:W3CDTF">2017-06-04T04:32:50Z</dcterms:modified>
</cp:coreProperties>
</file>