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74" r:id="rId10"/>
    <p:sldId id="263" r:id="rId11"/>
    <p:sldId id="264" r:id="rId12"/>
    <p:sldId id="269" r:id="rId13"/>
    <p:sldId id="268" r:id="rId14"/>
    <p:sldId id="271" r:id="rId15"/>
    <p:sldId id="270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1E218E-B731-4145-B8F8-5606759A3EC4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4DD11D-5ECB-4BEE-9D61-819602C4D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Dorade</a:t>
            </a:r>
            <a:endParaRPr lang="fr-FR" dirty="0"/>
          </a:p>
        </p:txBody>
      </p:sp>
      <p:pic>
        <p:nvPicPr>
          <p:cNvPr id="13314" name="Picture 2" descr="http://www.consoguidepoisson.fr/wp-content/uploads/2016/10/287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39"/>
            <a:ext cx="5976664" cy="222257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652120" y="6237312"/>
            <a:ext cx="178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Benjamin  </a:t>
            </a:r>
            <a:r>
              <a:rPr lang="fr-FR" dirty="0" smtClean="0"/>
              <a:t>CM1c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Répartition géographique</a:t>
            </a:r>
            <a:br>
              <a:rPr lang="fr-FR" dirty="0" smtClean="0"/>
            </a:br>
            <a:r>
              <a:rPr lang="fr-FR" dirty="0" smtClean="0"/>
              <a:t>Daurade sauvage</a:t>
            </a:r>
            <a:endParaRPr lang="fr-FR" dirty="0"/>
          </a:p>
        </p:txBody>
      </p:sp>
      <p:pic>
        <p:nvPicPr>
          <p:cNvPr id="5122" name="Picture 2" descr="Résultat de recherche d'images pour &quot;repartition geographique dorad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01027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 La daurade royale est hermaphrodite protandre : </a:t>
            </a:r>
          </a:p>
          <a:p>
            <a:pPr lvl="1"/>
            <a:r>
              <a:rPr lang="fr-FR" dirty="0" smtClean="0"/>
              <a:t>elle est mâle à la naissance et devient femelle vers l’âge de 3 ans.</a:t>
            </a:r>
          </a:p>
          <a:p>
            <a:endParaRPr lang="fr-FR" dirty="0" smtClean="0"/>
          </a:p>
          <a:p>
            <a:r>
              <a:rPr lang="fr-FR" dirty="0" smtClean="0"/>
              <a:t>- La dorade grise est hermaphrodite protogyne : </a:t>
            </a:r>
          </a:p>
          <a:p>
            <a:pPr lvl="1"/>
            <a:r>
              <a:rPr lang="fr-FR" dirty="0" smtClean="0"/>
              <a:t>elle est femelle à la naissance et devient mâle vers l’âge de 8 ans.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reproduction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dorade est un poisson très prisé par les consommateurs humains. </a:t>
            </a:r>
          </a:p>
          <a:p>
            <a:r>
              <a:rPr lang="fr-FR" dirty="0" smtClean="0"/>
              <a:t>Elle fait l'objet d'une pêche </a:t>
            </a:r>
          </a:p>
          <a:p>
            <a:pPr lvl="1"/>
            <a:r>
              <a:rPr lang="fr-FR" dirty="0" smtClean="0"/>
              <a:t>semi-industrielle</a:t>
            </a:r>
          </a:p>
          <a:p>
            <a:pPr lvl="1"/>
            <a:r>
              <a:rPr lang="fr-FR" dirty="0" smtClean="0"/>
              <a:t>artisanale </a:t>
            </a:r>
          </a:p>
          <a:p>
            <a:pPr lvl="1"/>
            <a:r>
              <a:rPr lang="fr-FR" dirty="0" smtClean="0"/>
              <a:t> sportive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Daurade et Pêche</a:t>
            </a:r>
            <a:endParaRPr lang="fr-FR" dirty="0"/>
          </a:p>
        </p:txBody>
      </p:sp>
      <p:pic>
        <p:nvPicPr>
          <p:cNvPr id="3074" name="Picture 2" descr="Résultat de recherche d'images pour &quot;daurade assiet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3813109" cy="285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pêche de loisir de la daurade nécessite une canne à pêche adaptée et du fil très résistant, car lorsque la daurade se saisit de l'appât il arrive qu'elle sectionne le fil avec ses dents. </a:t>
            </a:r>
          </a:p>
          <a:p>
            <a:r>
              <a:rPr lang="fr-FR" dirty="0" smtClean="0"/>
              <a:t>La daurade a la réputation d'être un poisson tatillon, difficile à piéger pour un débutant. </a:t>
            </a:r>
          </a:p>
          <a:p>
            <a:r>
              <a:rPr lang="fr-FR" dirty="0" smtClean="0"/>
              <a:t>Le ferrage de ce poisson est un art qui demande plusieurs années d'expérience, surtout lorsque l'on utilise des appâts réputés difficiles comme le crabe.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pêche</a:t>
            </a:r>
            <a:endParaRPr lang="fr-FR" dirty="0"/>
          </a:p>
        </p:txBody>
      </p:sp>
      <p:pic>
        <p:nvPicPr>
          <p:cNvPr id="3074" name="Picture 2" descr="Résultat de recherche d'images pour &quot;peche a la daurad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373216"/>
            <a:ext cx="1073186" cy="121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Aquaculture de la daurade</a:t>
            </a:r>
            <a:endParaRPr lang="fr-FR" dirty="0"/>
          </a:p>
        </p:txBody>
      </p:sp>
      <p:pic>
        <p:nvPicPr>
          <p:cNvPr id="26626" name="Picture 2" descr="Résultat de recherche d'images pour &quot;aquaculture daurad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532438" cy="2832374"/>
          </a:xfrm>
          <a:prstGeom prst="rect">
            <a:avLst/>
          </a:prstGeom>
          <a:noFill/>
        </p:spPr>
      </p:pic>
      <p:pic>
        <p:nvPicPr>
          <p:cNvPr id="26628" name="Picture 4" descr="Résultat de recherche d'images pour &quot;aquaculture daurad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216040" cy="28083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43608" y="450912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La daurade royale est élevée en mer Méditerranée à grande échelle dans des enclos à filets ouverts.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Pour produire 1 kg de poisson d’élevage il faut plus de 4 kg de poissons sauvages sous forme de farine de poisson ou d’huile de poisson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pontes naturelles sont facilement obtenues en captivité. </a:t>
            </a:r>
          </a:p>
          <a:p>
            <a:r>
              <a:rPr lang="fr-FR" dirty="0" smtClean="0"/>
              <a:t>Une femelle peut pondre 1 million d'œufs chaque année en plusieurs pontes successives. </a:t>
            </a:r>
          </a:p>
          <a:p>
            <a:r>
              <a:rPr lang="fr-FR" dirty="0" smtClean="0"/>
              <a:t>Il faut un an et demi à deux ans, selon les conditions climatiques, pour produire des poissons de 300-500 g.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Aquaculture de la Daurade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gros de la production provient de la Méditerranée</a:t>
            </a:r>
          </a:p>
          <a:p>
            <a:pPr>
              <a:buNone/>
            </a:pPr>
            <a:r>
              <a:rPr lang="fr-FR" dirty="0" smtClean="0"/>
              <a:t>- Grèce  : 49 %</a:t>
            </a:r>
          </a:p>
          <a:p>
            <a:pPr>
              <a:buNone/>
            </a:pPr>
            <a:r>
              <a:rPr lang="fr-FR" dirty="0" smtClean="0"/>
              <a:t>- Turquie : 15 %</a:t>
            </a:r>
          </a:p>
          <a:p>
            <a:pPr>
              <a:buNone/>
            </a:pPr>
            <a:r>
              <a:rPr lang="fr-FR" dirty="0" smtClean="0"/>
              <a:t>- Espagne : 14 %</a:t>
            </a:r>
          </a:p>
          <a:p>
            <a:pPr>
              <a:buNone/>
            </a:pPr>
            <a:r>
              <a:rPr lang="fr-FR" dirty="0" smtClean="0"/>
              <a:t>- Italie : 6 %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Aquaculture de la Daurade</a:t>
            </a:r>
            <a:endParaRPr lang="fr-FR" dirty="0"/>
          </a:p>
        </p:txBody>
      </p:sp>
      <p:pic>
        <p:nvPicPr>
          <p:cNvPr id="1026" name="Picture 2" descr="http://www.fao.org/fi/figis/culturespecies/data/assets/images/sparus/spa_aur_geodist_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57150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ésultat de recherche d'images pour &quot;daurade dessi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699474" cy="35283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23928" y="5301208"/>
            <a:ext cx="28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Merci de votre attention !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 dans quelles mers vit la daurade sauvage ?</a:t>
            </a:r>
          </a:p>
          <a:p>
            <a:endParaRPr lang="fr-FR" dirty="0" smtClean="0"/>
          </a:p>
          <a:p>
            <a:r>
              <a:rPr lang="fr-FR" dirty="0" smtClean="0"/>
              <a:t>2- Qu’est-ce que l’aquaculture</a:t>
            </a:r>
          </a:p>
          <a:p>
            <a:endParaRPr lang="fr-FR" dirty="0" smtClean="0"/>
          </a:p>
          <a:p>
            <a:r>
              <a:rPr lang="fr-FR" dirty="0" smtClean="0"/>
              <a:t>3-quel  est le poids adulte d’une daurade ?</a:t>
            </a:r>
          </a:p>
          <a:p>
            <a:endParaRPr lang="fr-FR" dirty="0" smtClean="0"/>
          </a:p>
          <a:p>
            <a:r>
              <a:rPr lang="fr-FR" dirty="0" smtClean="0"/>
              <a:t>4- pourquoi la daurade est-elle « royale »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Quizz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fr-FR" dirty="0" smtClean="0"/>
              <a:t>3  poissons sont dénommés sous le terme générique de "dorade" :</a:t>
            </a:r>
          </a:p>
          <a:p>
            <a:pPr marL="514350" indent="-514350">
              <a:buAutoNum type="arabicPlain" startAt="3"/>
            </a:pPr>
            <a:endParaRPr lang="fr-FR" dirty="0" smtClean="0"/>
          </a:p>
          <a:p>
            <a:pPr marL="514350" indent="-514350">
              <a:buAutoNum type="arabicPlain" startAt="3"/>
            </a:pPr>
            <a:endParaRPr lang="fr-FR" dirty="0" smtClean="0"/>
          </a:p>
          <a:p>
            <a:r>
              <a:rPr lang="fr-FR" dirty="0" smtClean="0"/>
              <a:t>dorade royale</a:t>
            </a:r>
          </a:p>
          <a:p>
            <a:r>
              <a:rPr lang="fr-FR" dirty="0" smtClean="0"/>
              <a:t>dorade grise (</a:t>
            </a:r>
            <a:r>
              <a:rPr lang="fr-FR" dirty="0" err="1" smtClean="0"/>
              <a:t>pirono</a:t>
            </a:r>
            <a:r>
              <a:rPr lang="fr-FR" dirty="0" smtClean="0"/>
              <a:t> en Bretagne)</a:t>
            </a:r>
          </a:p>
          <a:p>
            <a:r>
              <a:rPr lang="fr-FR" dirty="0" smtClean="0"/>
              <a:t>dorade rose (pageot rose)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Vous avez dit « dorade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daurade royale est la seule espèce pour laquelle l’orthographe</a:t>
            </a:r>
            <a:r>
              <a:rPr lang="fr-FR" sz="6000" dirty="0" smtClean="0">
                <a:solidFill>
                  <a:srgbClr val="FF0000"/>
                </a:solidFill>
              </a:rPr>
              <a:t> daurade </a:t>
            </a:r>
            <a:r>
              <a:rPr lang="fr-FR" dirty="0" smtClean="0"/>
              <a:t>est autorisée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Dorade ou Daurade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corps ovale</a:t>
            </a:r>
          </a:p>
          <a:p>
            <a:r>
              <a:rPr lang="fr-FR" dirty="0" smtClean="0"/>
              <a:t>dos gris bleuté</a:t>
            </a:r>
          </a:p>
          <a:p>
            <a:r>
              <a:rPr lang="fr-FR" dirty="0" smtClean="0"/>
              <a:t>des flancs jaunes argentés </a:t>
            </a:r>
          </a:p>
          <a:p>
            <a:r>
              <a:rPr lang="fr-FR" dirty="0" smtClean="0"/>
              <a:t>tête massive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Daurade Royale</a:t>
            </a:r>
            <a:endParaRPr lang="fr-FR" dirty="0"/>
          </a:p>
        </p:txBody>
      </p:sp>
      <p:pic>
        <p:nvPicPr>
          <p:cNvPr id="4" name="Picture 2" descr="Dorade grise ifre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654379" cy="1363942"/>
          </a:xfrm>
          <a:prstGeom prst="rect">
            <a:avLst/>
          </a:prstGeom>
          <a:noFill/>
        </p:spPr>
      </p:pic>
      <p:pic>
        <p:nvPicPr>
          <p:cNvPr id="5" name="Picture 10" descr="Résultat de recherche d'images pour &quot;daurade roya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030216" cy="2272662"/>
          </a:xfrm>
          <a:prstGeom prst="rect">
            <a:avLst/>
          </a:prstGeom>
          <a:noFill/>
        </p:spPr>
      </p:pic>
      <p:pic>
        <p:nvPicPr>
          <p:cNvPr id="6" name="Picture 8" descr="Résultat de recherche d'images pour &quot;daurade royal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28891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tache dorée sur le front entre les yeux qui la couronne (d’où son nom). </a:t>
            </a:r>
          </a:p>
          <a:p>
            <a:r>
              <a:rPr lang="fr-FR" dirty="0" smtClean="0"/>
              <a:t>tache noire à l’origine d’une ligne latérale très marquée souvent accompagnée d'une marque rouge sur l'ouïe.</a:t>
            </a:r>
          </a:p>
          <a:p>
            <a:r>
              <a:rPr lang="fr-FR" dirty="0" smtClean="0"/>
              <a:t>puissante bouche est dotée de 4 à 6 fortes canines et de 2 à 4 rangées de molaires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Dorade Royale</a:t>
            </a:r>
            <a:endParaRPr lang="fr-FR" dirty="0"/>
          </a:p>
        </p:txBody>
      </p:sp>
      <p:pic>
        <p:nvPicPr>
          <p:cNvPr id="4" name="Picture 2" descr="Dorade grise ifre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2654379" cy="1363942"/>
          </a:xfrm>
          <a:prstGeom prst="rect">
            <a:avLst/>
          </a:prstGeom>
          <a:noFill/>
        </p:spPr>
      </p:pic>
      <p:pic>
        <p:nvPicPr>
          <p:cNvPr id="5" name="Picture 8" descr="Résultat de recherche d'images pour &quot;daurade roya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1614548" cy="1368152"/>
          </a:xfrm>
          <a:prstGeom prst="rect">
            <a:avLst/>
          </a:prstGeom>
          <a:noFill/>
        </p:spPr>
      </p:pic>
      <p:pic>
        <p:nvPicPr>
          <p:cNvPr id="25602" name="Picture 2" descr="Résultat de recherche d'images pour &quot;daurade royale bouch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77071"/>
            <a:ext cx="1728192" cy="1296145"/>
          </a:xfrm>
          <a:prstGeom prst="rect">
            <a:avLst/>
          </a:prstGeom>
          <a:noFill/>
        </p:spPr>
      </p:pic>
      <p:pic>
        <p:nvPicPr>
          <p:cNvPr id="25604" name="Picture 4" descr="Résultat de recherche d'images pour &quot;daurade royale bouch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373216"/>
            <a:ext cx="1735204" cy="115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Surtout carnivore</a:t>
            </a:r>
          </a:p>
          <a:p>
            <a:r>
              <a:rPr lang="fr-FR" dirty="0" smtClean="0"/>
              <a:t> accessoirement herbivore</a:t>
            </a:r>
          </a:p>
          <a:p>
            <a:endParaRPr lang="fr-FR" dirty="0" smtClean="0"/>
          </a:p>
          <a:p>
            <a:r>
              <a:rPr lang="fr-FR" dirty="0" smtClean="0"/>
              <a:t>la daurade se nourrit de mollusques et crustacés. </a:t>
            </a:r>
          </a:p>
          <a:p>
            <a:r>
              <a:rPr lang="fr-FR" dirty="0" smtClean="0"/>
              <a:t>C’est un redoutable prédateur de moules.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alimentation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daurade royale </a:t>
            </a:r>
            <a:r>
              <a:rPr lang="fr-FR" dirty="0" smtClean="0"/>
              <a:t>se rencontre souvent, solitaire ou en petit groupe, à faible profondeur et sur les fonds sableux. </a:t>
            </a:r>
          </a:p>
          <a:p>
            <a:r>
              <a:rPr lang="fr-FR" dirty="0" smtClean="0"/>
              <a:t>Elle fréquente aussi les zones saumâtres (estuaires des fleuves, lagunes...). 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dorade grise</a:t>
            </a:r>
            <a:r>
              <a:rPr lang="fr-FR" dirty="0" smtClean="0"/>
              <a:t>, plutôt grégaire, vit en petits bancs.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juvéniles (jeunes) ne dépassent pas 30 m de profondeur, alors que les adultes peuvent descendre jusqu’à 150 m. 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Mode de vie</a:t>
            </a:r>
            <a:endParaRPr lang="fr-FR" dirty="0"/>
          </a:p>
        </p:txBody>
      </p:sp>
      <p:pic>
        <p:nvPicPr>
          <p:cNvPr id="7170" name="Picture 2" descr="Résultat de recherche d'images pour &quot;banc de daurad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97152"/>
            <a:ext cx="2180928" cy="16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Taille</a:t>
            </a:r>
            <a:endParaRPr lang="fr-FR" dirty="0"/>
          </a:p>
        </p:txBody>
      </p:sp>
      <p:pic>
        <p:nvPicPr>
          <p:cNvPr id="4" name="Picture 2" descr="Image3 bi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723541" cy="48076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763688" y="1628800"/>
            <a:ext cx="5328592" cy="240065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La daurade royale sauvage est communément commercialisée entre 30 et 40 cm et atteint la taille de 50-60cm vers l'âge de 9 ans.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Sauvage :  pêche</a:t>
            </a:r>
          </a:p>
          <a:p>
            <a:r>
              <a:rPr lang="fr-FR" dirty="0" smtClean="0"/>
              <a:t>Aquaculture : poisson né en ferme d’élevage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Daurade sauvage-Daurade d’aquaculture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531</Words>
  <Application>Microsoft Office PowerPoint</Application>
  <PresentationFormat>Affichage à l'écran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Papier</vt:lpstr>
      <vt:lpstr>Dorade</vt:lpstr>
      <vt:lpstr>Vous avez dit « dorade »</vt:lpstr>
      <vt:lpstr>Dorade ou Daurade</vt:lpstr>
      <vt:lpstr>Daurade Royale</vt:lpstr>
      <vt:lpstr>Dorade Royale</vt:lpstr>
      <vt:lpstr>alimentation</vt:lpstr>
      <vt:lpstr>Mode de vie</vt:lpstr>
      <vt:lpstr>Taille</vt:lpstr>
      <vt:lpstr>Daurade sauvage-Daurade d’aquaculture</vt:lpstr>
      <vt:lpstr>Répartition géographique Daurade sauvage</vt:lpstr>
      <vt:lpstr>reproduction</vt:lpstr>
      <vt:lpstr>Daurade et Pêche</vt:lpstr>
      <vt:lpstr>pêche</vt:lpstr>
      <vt:lpstr>Aquaculture de la daurade</vt:lpstr>
      <vt:lpstr>Aquaculture de la Daurade</vt:lpstr>
      <vt:lpstr>Aquaculture de la Daurade</vt:lpstr>
      <vt:lpstr>Diapositive 17</vt:lpstr>
      <vt:lpstr>Quizz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Simone</dc:creator>
  <cp:lastModifiedBy>Alain</cp:lastModifiedBy>
  <cp:revision>23</cp:revision>
  <dcterms:created xsi:type="dcterms:W3CDTF">2018-02-19T19:45:03Z</dcterms:created>
  <dcterms:modified xsi:type="dcterms:W3CDTF">2018-02-28T09:08:58Z</dcterms:modified>
</cp:coreProperties>
</file>