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784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0C754-8A63-4EF1-811E-95765EA717FB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46FA4-ED11-48C1-B185-91E244F161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6FA4-ED11-48C1-B185-91E244F161B2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B4B0-850B-4A6C-B9F9-03A7161BB16A}" type="datetimeFigureOut">
              <a:rPr lang="fr-FR" smtClean="0"/>
              <a:pPr/>
              <a:t>14/02/2018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26E6A-BA38-4797-8067-1EC0C6F856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3" y="0"/>
            <a:ext cx="9467401" cy="68853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19872" y="2130425"/>
            <a:ext cx="5038328" cy="1470025"/>
          </a:xfrm>
        </p:spPr>
        <p:txBody>
          <a:bodyPr/>
          <a:lstStyle/>
          <a:p>
            <a:r>
              <a:rPr lang="fr-FR" b="1" dirty="0" smtClean="0"/>
              <a:t>LES EAUX USEES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36096" y="3886200"/>
            <a:ext cx="2336304" cy="1752600"/>
          </a:xfrm>
        </p:spPr>
        <p:txBody>
          <a:bodyPr/>
          <a:lstStyle/>
          <a:p>
            <a:pPr algn="r"/>
            <a:r>
              <a:rPr lang="fr-FR" dirty="0" smtClean="0"/>
              <a:t>CM1</a:t>
            </a:r>
          </a:p>
          <a:p>
            <a:pPr algn="r"/>
            <a:r>
              <a:rPr lang="fr-FR" dirty="0" smtClean="0"/>
              <a:t>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Vers la station d’épuration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5252" y="1964543"/>
            <a:ext cx="5713495" cy="37972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Vers la station d’épuration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32915" y="1964543"/>
            <a:ext cx="5678169" cy="37972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</a:t>
            </a:r>
            <a:r>
              <a:rPr lang="fr-FR" dirty="0" err="1" smtClean="0"/>
              <a:t>Cloaca</a:t>
            </a:r>
            <a:r>
              <a:rPr lang="fr-FR" dirty="0" smtClean="0"/>
              <a:t> Maxima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6254233" cy="4041544"/>
          </a:xfrm>
        </p:spPr>
      </p:pic>
      <p:pic>
        <p:nvPicPr>
          <p:cNvPr id="6" name="Image 5" descr="Egouts-0000-Rome Cloaca Maxima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0"/>
            <a:ext cx="29603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Cologne du temps des romains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556792"/>
            <a:ext cx="3672408" cy="49079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1879 à Hambourg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7504647" cy="46911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1900 à Paris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58389" y="1628800"/>
            <a:ext cx="7243036" cy="46911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Saturation et refoulement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8598" y="1628800"/>
            <a:ext cx="7022618" cy="46911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Obstruction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412776"/>
            <a:ext cx="6255589" cy="4691109"/>
          </a:xfrm>
        </p:spPr>
      </p:pic>
      <p:pic>
        <p:nvPicPr>
          <p:cNvPr id="6" name="Image 5" descr="Egouts-grais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204864"/>
            <a:ext cx="4764759" cy="42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Obstruction</a:t>
            </a:r>
            <a:br>
              <a:rPr lang="fr-FR" dirty="0" smtClean="0"/>
            </a:br>
            <a:r>
              <a:rPr lang="fr-FR" dirty="0" smtClean="0"/>
              <a:t>Londres - 12 septembre 2017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9" name="Image 8" descr="b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852936"/>
            <a:ext cx="8667973" cy="3434704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07504" y="2132856"/>
            <a:ext cx="9036496" cy="3993307"/>
          </a:xfrm>
        </p:spPr>
        <p:txBody>
          <a:bodyPr/>
          <a:lstStyle/>
          <a:p>
            <a:pPr algn="ctr">
              <a:buNone/>
            </a:pPr>
            <a:r>
              <a:rPr lang="fr-FR" dirty="0" smtClean="0"/>
              <a:t>250 mètres de long - 130 tonnes -11 bus à Impériale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3" y="0"/>
            <a:ext cx="9467401" cy="68853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19872" y="188641"/>
            <a:ext cx="5724128" cy="1440160"/>
          </a:xfrm>
        </p:spPr>
        <p:txBody>
          <a:bodyPr/>
          <a:lstStyle/>
          <a:p>
            <a:r>
              <a:rPr lang="fr-FR" b="1" dirty="0" smtClean="0"/>
              <a:t>LES ENJEUX DE DEMAIN</a:t>
            </a:r>
            <a:endParaRPr lang="fr-FR" b="1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3923928" y="1268760"/>
            <a:ext cx="5112568" cy="5328592"/>
          </a:xfrm>
        </p:spPr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fr-FR" dirty="0" smtClean="0">
                <a:solidFill>
                  <a:schemeClr val="tx1"/>
                </a:solidFill>
              </a:rPr>
              <a:t>Toujours plus d’eaux usées à traiter du fait de l’augmentation de la population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r-FR" dirty="0" smtClean="0">
                <a:solidFill>
                  <a:schemeClr val="tx1"/>
                </a:solidFill>
              </a:rPr>
              <a:t>Des polluants de plus en plus complexes à nettoyer du fait des produits employés par les ménages, des médicaments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Types </a:t>
            </a:r>
            <a:r>
              <a:rPr lang="fr-FR" b="1" dirty="0" smtClean="0"/>
              <a:t>d’eaux </a:t>
            </a:r>
            <a:r>
              <a:rPr lang="fr-FR" b="1" dirty="0" smtClean="0"/>
              <a:t>usées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eaux issues de l’industrie nucléaire (</a:t>
            </a:r>
            <a:r>
              <a:rPr lang="fr-FR" smtClean="0"/>
              <a:t>pollution radioactive)</a:t>
            </a:r>
            <a:endParaRPr lang="fr-FR" dirty="0" smtClean="0"/>
          </a:p>
          <a:p>
            <a:r>
              <a:rPr lang="fr-FR" dirty="0" smtClean="0"/>
              <a:t>Les eaux issues de la recherche médicale ou des hôpitaux (pollution bactériologique)</a:t>
            </a:r>
          </a:p>
          <a:p>
            <a:r>
              <a:rPr lang="fr-FR" dirty="0" smtClean="0"/>
              <a:t>Les eaux issues de l’industrie chimique (pollution chimique)</a:t>
            </a:r>
          </a:p>
          <a:p>
            <a:r>
              <a:rPr lang="fr-FR" dirty="0" smtClean="0"/>
              <a:t>Les eaux ménagères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3" y="0"/>
            <a:ext cx="9467401" cy="68853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964488" cy="1440160"/>
          </a:xfrm>
        </p:spPr>
        <p:txBody>
          <a:bodyPr/>
          <a:lstStyle/>
          <a:p>
            <a:r>
              <a:rPr lang="fr-FR" b="1" dirty="0" smtClean="0"/>
              <a:t>L’EAU DEVIENT</a:t>
            </a:r>
            <a:br>
              <a:rPr lang="fr-FR" b="1" dirty="0" smtClean="0"/>
            </a:br>
            <a:r>
              <a:rPr lang="fr-FR" b="1" dirty="0" smtClean="0"/>
              <a:t>UNE RICHESSE ET UNE RARETE</a:t>
            </a:r>
            <a:endParaRPr lang="fr-FR" b="1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3923928" y="3140968"/>
            <a:ext cx="5112568" cy="3456384"/>
          </a:xfrm>
        </p:spPr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fr-FR" dirty="0" smtClean="0">
                <a:solidFill>
                  <a:schemeClr val="tx1"/>
                </a:solidFill>
              </a:rPr>
              <a:t>Nous devons économiser l’eau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fr-FR" dirty="0" smtClean="0">
                <a:solidFill>
                  <a:schemeClr val="tx1"/>
                </a:solidFill>
              </a:rPr>
              <a:t>Nous devons éviter de la polluer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Pollution ménagère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Trois types</a:t>
            </a:r>
            <a:endParaRPr lang="fr-FR" dirty="0"/>
          </a:p>
        </p:txBody>
      </p:sp>
      <p:pic>
        <p:nvPicPr>
          <p:cNvPr id="4" name="Espace réservé du contenu 3" descr="Hamburg water cycle 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2060848"/>
            <a:ext cx="7559040" cy="3054096"/>
          </a:xfrm>
        </p:spPr>
      </p:pic>
      <p:sp>
        <p:nvSpPr>
          <p:cNvPr id="6" name="ZoneTexte 5"/>
          <p:cNvSpPr txBox="1"/>
          <p:nvPr/>
        </p:nvSpPr>
        <p:spPr>
          <a:xfrm>
            <a:off x="827584" y="162880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Les eaux pluviales                   Les eaux grises                       Les eaux noires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Pollution ménagère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Trois types</a:t>
            </a:r>
            <a:endParaRPr lang="fr-FR" dirty="0"/>
          </a:p>
        </p:txBody>
      </p:sp>
      <p:pic>
        <p:nvPicPr>
          <p:cNvPr id="4" name="Espace réservé du contenu 3" descr="Hamburg water cycle 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64339" y="2060848"/>
            <a:ext cx="7485529" cy="3054096"/>
          </a:xfrm>
        </p:spPr>
      </p:pic>
      <p:sp>
        <p:nvSpPr>
          <p:cNvPr id="6" name="ZoneTexte 5"/>
          <p:cNvSpPr txBox="1"/>
          <p:nvPr/>
        </p:nvSpPr>
        <p:spPr>
          <a:xfrm>
            <a:off x="827584" y="162880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Les eaux pluviales                   Les eaux grises                       Les eaux noires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Pollution ménagère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Les eaux noires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27584" y="162880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Les eaux pluviales                   Les eaux grises                       Les eaux noires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Pollution ménagère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Les eaux noires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27584" y="162880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Les eaux pluviales                   Les eaux grises                       Les eaux noires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Pollution ménagère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Les eaux grises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27584" y="162880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5059" y="1600200"/>
            <a:ext cx="657388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Pollution ménagère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Les eaux pluviales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5059" y="1671888"/>
            <a:ext cx="6573881" cy="4382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875" y="0"/>
            <a:ext cx="942975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égouts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Vers la station d’épuration</a:t>
            </a:r>
            <a:endParaRPr lang="fr-FR" dirty="0"/>
          </a:p>
        </p:txBody>
      </p:sp>
      <p:pic>
        <p:nvPicPr>
          <p:cNvPr id="8" name="Espace réservé du contenu 7" descr="biomass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5252" y="1671888"/>
            <a:ext cx="5713495" cy="4382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180</Words>
  <Application>Microsoft Office PowerPoint</Application>
  <PresentationFormat>Affichage à l'écran (4:3)</PresentationFormat>
  <Paragraphs>37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LES EAUX USEES</vt:lpstr>
      <vt:lpstr>Types d’eaux usées</vt:lpstr>
      <vt:lpstr>Pollution ménagère Trois types</vt:lpstr>
      <vt:lpstr>Pollution ménagère Trois types</vt:lpstr>
      <vt:lpstr>Pollution ménagère Les eaux noires</vt:lpstr>
      <vt:lpstr>Pollution ménagère Les eaux noires</vt:lpstr>
      <vt:lpstr>Pollution ménagère Les eaux grises</vt:lpstr>
      <vt:lpstr>Pollution ménagère Les eaux pluviales</vt:lpstr>
      <vt:lpstr>Les égouts Vers la station d’épuration</vt:lpstr>
      <vt:lpstr>Les égouts Vers la station d’épuration</vt:lpstr>
      <vt:lpstr>Les égouts Vers la station d’épuration</vt:lpstr>
      <vt:lpstr>Les égouts Le Cloaca Maxima</vt:lpstr>
      <vt:lpstr>Les égouts Cologne du temps des romains</vt:lpstr>
      <vt:lpstr>Les égouts 1879 à Hambourg</vt:lpstr>
      <vt:lpstr>Les égouts 1900 à Paris</vt:lpstr>
      <vt:lpstr>Les égouts Saturation et refoulement</vt:lpstr>
      <vt:lpstr>Les égouts Obstruction</vt:lpstr>
      <vt:lpstr>Les égouts Obstruction Londres - 12 septembre 2017 </vt:lpstr>
      <vt:lpstr>LES ENJEUX DE DEMAIN</vt:lpstr>
      <vt:lpstr>L’EAU DEVIENT UNE RICHESSE ET UNE RARETE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EAUX USEES</dc:title>
  <dc:creator>Jean-Simon Kiener</dc:creator>
  <cp:lastModifiedBy>Jean-Simon Kiener</cp:lastModifiedBy>
  <cp:revision>15</cp:revision>
  <dcterms:created xsi:type="dcterms:W3CDTF">2018-02-14T16:23:33Z</dcterms:created>
  <dcterms:modified xsi:type="dcterms:W3CDTF">2018-02-14T18:36:14Z</dcterms:modified>
</cp:coreProperties>
</file>