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6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376000" y="216000"/>
            <a:ext cx="5328000" cy="72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33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3351600"/>
            <a:ext cx="907200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376000" y="216000"/>
            <a:ext cx="5328000" cy="72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33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3351600"/>
            <a:ext cx="442692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3351600"/>
            <a:ext cx="442692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376000" y="216000"/>
            <a:ext cx="5328000" cy="72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33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292104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368000"/>
            <a:ext cx="292104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368000"/>
            <a:ext cx="292104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3351600"/>
            <a:ext cx="292104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3351600"/>
            <a:ext cx="292104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3351600"/>
            <a:ext cx="292104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376000" y="216000"/>
            <a:ext cx="5328000" cy="72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33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68000"/>
            <a:ext cx="9072000" cy="379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376000" y="216000"/>
            <a:ext cx="5328000" cy="72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33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37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376000" y="216000"/>
            <a:ext cx="5328000" cy="72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33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37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37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376000" y="216000"/>
            <a:ext cx="5328000" cy="72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33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376000" y="216000"/>
            <a:ext cx="5328000" cy="333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376000" y="216000"/>
            <a:ext cx="5328000" cy="72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33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3351600"/>
            <a:ext cx="442692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37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376000" y="216000"/>
            <a:ext cx="5328000" cy="72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33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37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3351600"/>
            <a:ext cx="442692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376000" y="216000"/>
            <a:ext cx="5328000" cy="72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33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3351600"/>
            <a:ext cx="9072000" cy="181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14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376000" y="216000"/>
            <a:ext cx="5328000" cy="72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fr-FR" sz="33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37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Aft>
                <a:spcPts val="848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Aft>
                <a:spcPts val="63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Aft>
                <a:spcPts val="422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Aft>
                <a:spcPts val="21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Aft>
                <a:spcPts val="21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Aft>
                <a:spcPts val="21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5328000"/>
            <a:ext cx="2348280" cy="228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&lt;date/heure&gt;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5328000"/>
            <a:ext cx="3195000" cy="2282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fr-FR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&lt;pied de page&gt;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360" y="5328000"/>
            <a:ext cx="2348280" cy="228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B0595CD5-F602-4BA7-B46B-FEAA63C986E0}" type="slidenum">
              <a:rPr lang="fr-FR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‹N°›</a:t>
            </a:fld>
            <a:endParaRPr lang="fr-F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2376000" y="216000"/>
            <a:ext cx="5328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fr-FR" sz="33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lang="fr-FR" sz="33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’araignée goliath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184355" y="1440000"/>
            <a:ext cx="9535645" cy="362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just"/>
            <a:r>
              <a:rPr lang="fr-FR" sz="32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Qu’est-ce que c’est une araignée goliath</a:t>
            </a:r>
            <a:r>
              <a:rPr lang="fr-F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?</a:t>
            </a:r>
          </a:p>
          <a:p>
            <a:pPr algn="just"/>
            <a:endParaRPr lang="fr-F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fr-FR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fr-F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’est une araignée vivant en Amérique et qui </a:t>
            </a:r>
            <a:r>
              <a:rPr lang="fr-FR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peut m</a:t>
            </a:r>
            <a:r>
              <a:rPr lang="fr-F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anger des</a:t>
            </a:r>
            <a:r>
              <a:rPr lang="fr-FR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</a:t>
            </a:r>
            <a:r>
              <a:rPr lang="fr-F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iseaux, des souris ou même des serpents.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2232000" y="198550"/>
            <a:ext cx="5328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fr-FR" sz="33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lang="fr-FR" sz="33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’araignée goliath</a:t>
            </a:r>
          </a:p>
        </p:txBody>
      </p:sp>
      <p:sp>
        <p:nvSpPr>
          <p:cNvPr id="45" name="TextShape 2"/>
          <p:cNvSpPr txBox="1"/>
          <p:nvPr/>
        </p:nvSpPr>
        <p:spPr>
          <a:xfrm>
            <a:off x="432000" y="1314720"/>
            <a:ext cx="9072000" cy="379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Voici une photo d’un spécimen :</a:t>
            </a:r>
          </a:p>
        </p:txBody>
      </p:sp>
      <p:pic>
        <p:nvPicPr>
          <p:cNvPr id="46" name="Image 45"/>
          <p:cNvPicPr/>
          <p:nvPr/>
        </p:nvPicPr>
        <p:blipFill>
          <a:blip r:embed="rId2"/>
          <a:stretch/>
        </p:blipFill>
        <p:spPr>
          <a:xfrm>
            <a:off x="2232000" y="1870560"/>
            <a:ext cx="5040000" cy="331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2376312" y="198550"/>
            <a:ext cx="5328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fr-FR" sz="33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lang="fr-FR" sz="33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’araignée goliath</a:t>
            </a:r>
          </a:p>
        </p:txBody>
      </p:sp>
      <p:sp>
        <p:nvSpPr>
          <p:cNvPr id="48" name="TextShape 2"/>
          <p:cNvSpPr txBox="1"/>
          <p:nvPr/>
        </p:nvSpPr>
        <p:spPr>
          <a:xfrm>
            <a:off x="432000" y="1314720"/>
            <a:ext cx="9072000" cy="379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Voici une photo d’un spécimen :</a:t>
            </a:r>
          </a:p>
        </p:txBody>
      </p:sp>
      <p:pic>
        <p:nvPicPr>
          <p:cNvPr id="49" name="Image 48"/>
          <p:cNvPicPr/>
          <p:nvPr/>
        </p:nvPicPr>
        <p:blipFill>
          <a:blip r:embed="rId2"/>
          <a:stretch/>
        </p:blipFill>
        <p:spPr>
          <a:xfrm>
            <a:off x="2232000" y="1870560"/>
            <a:ext cx="5040000" cy="331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2376000" y="216000"/>
            <a:ext cx="5328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endParaRPr lang="fr-FR" sz="33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04000" y="1368000"/>
            <a:ext cx="9072000" cy="379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Voici quelques informations sur cette dangereuse araignée :</a:t>
            </a:r>
          </a:p>
          <a:p>
            <a:pPr marL="432000" indent="-324000"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fr-FR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plus grand spécimen retrouvé faisait 30 cm d’envergure soit environ 2 fois votre main.</a:t>
            </a:r>
          </a:p>
          <a:p>
            <a:pPr marL="432000" indent="-324000"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 morsure est très douloureuse et peut causer la mort si l’on n’est pas en bonne santé.</a:t>
            </a:r>
          </a:p>
          <a:p>
            <a:pPr marL="432000" indent="-324000"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tout ceux qui ont peur de cette araignée, ils n’ont rien à craindre, elle vit principalement dans sa tanière et n’attaque qu’en présence de danger 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2"/>
          <p:cNvSpPr txBox="1"/>
          <p:nvPr/>
        </p:nvSpPr>
        <p:spPr>
          <a:xfrm>
            <a:off x="562994" y="980768"/>
            <a:ext cx="9072000" cy="41746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Cette araignée est dans le livre des records car c’est la plus grande araignée sur terre.</a:t>
            </a:r>
          </a:p>
          <a:p>
            <a:pPr marL="432000" indent="-324000"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en trouve principalement au Brésil, au Venezuela, au Guyana et la Guyane.</a:t>
            </a:r>
          </a:p>
        </p:txBody>
      </p:sp>
      <p:pic>
        <p:nvPicPr>
          <p:cNvPr id="54" name="Image 53"/>
          <p:cNvPicPr/>
          <p:nvPr/>
        </p:nvPicPr>
        <p:blipFill>
          <a:blip r:embed="rId2"/>
          <a:stretch/>
        </p:blipFill>
        <p:spPr>
          <a:xfrm rot="21597000">
            <a:off x="2810807" y="2630515"/>
            <a:ext cx="4747524" cy="2840724"/>
          </a:xfrm>
          <a:prstGeom prst="rect">
            <a:avLst/>
          </a:prstGeom>
          <a:ln>
            <a:noFill/>
          </a:ln>
        </p:spPr>
      </p:pic>
      <p:sp>
        <p:nvSpPr>
          <p:cNvPr id="9" name="TextShape 1">
            <a:extLst>
              <a:ext uri="{FF2B5EF4-FFF2-40B4-BE49-F238E27FC236}">
                <a16:creationId xmlns:a16="http://schemas.microsoft.com/office/drawing/2014/main" id="{582BE3AC-D78E-49F8-9B9A-50CFFE20CADF}"/>
              </a:ext>
            </a:extLst>
          </p:cNvPr>
          <p:cNvSpPr txBox="1"/>
          <p:nvPr/>
        </p:nvSpPr>
        <p:spPr>
          <a:xfrm>
            <a:off x="2232000" y="198550"/>
            <a:ext cx="5328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fr-FR" sz="33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lang="fr-FR" sz="33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’araignée goliath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DA2CF91B-1F80-4EC6-B9BA-DFB134C13A7A}"/>
              </a:ext>
            </a:extLst>
          </p:cNvPr>
          <p:cNvCxnSpPr/>
          <p:nvPr/>
        </p:nvCxnSpPr>
        <p:spPr>
          <a:xfrm flipH="1">
            <a:off x="4144297" y="2219632"/>
            <a:ext cx="1312606" cy="20647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CB23D18-5799-4DFF-A037-D79554D9981A}"/>
              </a:ext>
            </a:extLst>
          </p:cNvPr>
          <p:cNvCxnSpPr/>
          <p:nvPr/>
        </p:nvCxnSpPr>
        <p:spPr>
          <a:xfrm flipH="1">
            <a:off x="3726322" y="2157414"/>
            <a:ext cx="3414252" cy="17698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E25C087-5498-49EE-8252-967142374985}"/>
              </a:ext>
            </a:extLst>
          </p:cNvPr>
          <p:cNvCxnSpPr>
            <a:cxnSpLocks/>
          </p:cNvCxnSpPr>
          <p:nvPr/>
        </p:nvCxnSpPr>
        <p:spPr>
          <a:xfrm>
            <a:off x="3337134" y="2566226"/>
            <a:ext cx="620454" cy="14854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1A6C8EE-8268-4F7D-AD79-6A8121F7FB3C}"/>
              </a:ext>
            </a:extLst>
          </p:cNvPr>
          <p:cNvCxnSpPr>
            <a:cxnSpLocks/>
          </p:cNvCxnSpPr>
          <p:nvPr/>
        </p:nvCxnSpPr>
        <p:spPr>
          <a:xfrm>
            <a:off x="1761411" y="2628858"/>
            <a:ext cx="2117415" cy="14220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2376000" y="230748"/>
            <a:ext cx="5328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fr-FR" sz="33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L’araignée goliath</a:t>
            </a:r>
          </a:p>
        </p:txBody>
      </p:sp>
      <p:sp>
        <p:nvSpPr>
          <p:cNvPr id="60" name="TextShape 2"/>
          <p:cNvSpPr txBox="1"/>
          <p:nvPr/>
        </p:nvSpPr>
        <p:spPr>
          <a:xfrm>
            <a:off x="504000" y="1368000"/>
            <a:ext cx="9072000" cy="379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Son nom scientifique est 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lang="fr-FR" sz="24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heraphosa</a:t>
            </a:r>
            <a:r>
              <a:rPr lang="fr-FR" sz="24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blondis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elle fait partie</a:t>
            </a:r>
          </a:p>
          <a:p>
            <a:pPr marL="108000">
              <a:spcAft>
                <a:spcPts val="1060"/>
              </a:spcAft>
              <a:buClr>
                <a:srgbClr val="FFFFFF"/>
              </a:buClr>
              <a:buSzPct val="45000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la famille des mygales.</a:t>
            </a:r>
          </a:p>
          <a:p>
            <a:pPr marL="432000" indent="-324000"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maintenant une vidéo pour mieux comprendre.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90</Words>
  <Application>Microsoft Office PowerPoint</Application>
  <PresentationFormat>Personnalisé</PresentationFormat>
  <Paragraphs>20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DejaVu Sans</vt:lpstr>
      <vt:lpstr>Symbol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Metropolis</dc:title>
  <dc:subject/>
  <dc:creator/>
  <dc:description/>
  <cp:lastModifiedBy>adoniczka@yahoo.fr</cp:lastModifiedBy>
  <cp:revision>8</cp:revision>
  <dcterms:created xsi:type="dcterms:W3CDTF">2018-01-27T15:36:28Z</dcterms:created>
  <dcterms:modified xsi:type="dcterms:W3CDTF">2018-07-22T14:43:36Z</dcterms:modified>
  <dc:language>fr-FR</dc:language>
</cp:coreProperties>
</file>