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325EB-9642-4928-B18D-284014581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FB9F1-C8F3-42B0-84AD-BF9BD8ACB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92E4C-32F3-4D4F-A0D7-1ABA1919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BC223-16C0-4168-8A75-72BC0AFF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40FDF-A7DC-469A-94B6-59832B24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86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984B-53A1-44D2-B0A8-0C5474F7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0B7AF-104A-441A-BE62-3F1403115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12A8C-AD76-4C0D-9B44-E991DEBE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E5CB0-39FF-4044-87C5-53B4B65B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92A67-4B6C-479E-826F-AF7FFE3C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057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FB9B31-BA1D-414F-BB77-B2AA652C06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CC20AB-26AA-4DEB-8B38-7A57F1FDB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0CC36-31B2-4424-A9B3-CFA29A7B6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EF3DF-7D43-459D-AD9A-758E082B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03A6E-B91F-4077-8153-B2F264414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50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B9BD-F7CD-40D0-B9B6-CAA920AF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45305-8680-4E43-B299-4EA3BA03D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41038-0490-4AE5-85A7-EB52EB60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45851-FB1D-49BB-8A7B-FEB40A82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8AD1F-D6BE-4591-9AE4-2E10208C0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53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EF9F-5E02-4F8A-83EC-2F013288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968EF-2103-4ABF-9737-E74D3EF0B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558B1-A21E-455C-B91F-C1EF1F579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D3608-8C26-49C6-B3B1-C610334D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3E2CC-8473-4304-B4E5-51183D684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71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8679-D090-48EC-B73E-3289B834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F25BA-867A-4BC1-AA72-EA639C6B8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9D428-9398-4FA1-A836-946583535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63739-8350-479D-91A9-1DC355C2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F119C-AD51-45C4-A800-12D915AA8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9A4D6-26A8-4A02-B080-12772585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95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0948C-846E-46C2-A2FD-202E6041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AD91A-85FB-4A48-99C5-52BCF03A4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C95DE-9537-490A-9A46-C6EACE07A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EAF72-CA72-4F4F-B4E2-B000D1F6B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05245-7C53-4204-8BA4-E13A2D538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A11631-D627-4872-9FE0-EE8FC9AA5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12FB5-4CAB-479A-943B-5DEDAE42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7A6C55-0944-46E0-8EF7-DC493A1B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18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DE91-2769-4A62-92D9-E0C64266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D630C-FE49-4B4B-8FF1-344B9043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6EBFD-60C5-4930-9581-CF213845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CFA92-8276-4AC0-A040-E122126F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8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84854D-6F56-4C55-B1C9-35367309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1ADE8-D1E7-4429-A544-825DF396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82788-65E3-48D2-8AB3-83D6B1081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4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F74B-9EBB-4852-8863-B7D2C89DE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E584C-F8E1-4343-911F-F1EB69803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95874-84B6-433B-ADF9-0D7311CCA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4494F-AA75-4756-99E6-87940571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E88EE-C186-4630-A4B8-1E340EA9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8113C-B97E-40DD-9905-A5BAC6A92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51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6D-1B19-4694-9E39-A7E015119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D977B7-0F26-48C2-BCEF-0549A1C28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F5836-DCA5-40A7-BA52-E0957E51E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765CF-F6D6-46A8-A959-6BFCD9518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81E2C-3E16-4F9B-A56E-007656AA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10F83-4FDF-47C1-91F4-83F4FAC4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9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48D823-019C-4EC2-8449-080980946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A982-C67A-4FCC-938F-4D81BCB7A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47E6-B548-41B8-B6DB-D3DAF8DC1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79CA-79D7-478C-B59A-5CCD2B3F4083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EFF28-BE04-4D24-B862-82A4AC797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AC1CF-517B-4AFF-91F3-D8951A508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D1E0F-B5CB-4F49-A4E8-241C5AB4E1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11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B7C55C74-E80A-8E08-ACB1-0C869E927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8865D-4FD9-4E15-8881-FBE424CD1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434" y="108727"/>
            <a:ext cx="12323182" cy="944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 dirty="0">
                <a:solidFill>
                  <a:srgbClr val="FFFFFF"/>
                </a:solidFill>
              </a:rPr>
              <a:t>Exposé sur le porte-avion Charles de Gaulle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0171D-183F-43AF-BA38-EA2EBDDB9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6439" y="5466566"/>
            <a:ext cx="6312803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dirty="0"/>
              <a:t>Antoine Dietrich</a:t>
            </a:r>
          </a:p>
          <a:p>
            <a:r>
              <a:rPr lang="fr-FR" dirty="0"/>
              <a:t>2 mai 2022 </a:t>
            </a:r>
          </a:p>
        </p:txBody>
      </p:sp>
    </p:spTree>
    <p:extLst>
      <p:ext uri="{BB962C8B-B14F-4D97-AF65-F5344CB8AC3E}">
        <p14:creationId xmlns:p14="http://schemas.microsoft.com/office/powerpoint/2010/main" val="208726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9C5CF-F8FE-43B3-96FE-9320E012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269021"/>
            <a:ext cx="10515600" cy="1062615"/>
          </a:xfrm>
        </p:spPr>
        <p:txBody>
          <a:bodyPr/>
          <a:lstStyle/>
          <a:p>
            <a:r>
              <a:rPr lang="fr-FR" b="1" dirty="0"/>
              <a:t>Sa construction : 13 ans</a:t>
            </a:r>
          </a:p>
        </p:txBody>
      </p:sp>
      <p:pic>
        <p:nvPicPr>
          <p:cNvPr id="1026" name="Picture 2" descr="Carte de France Ville">
            <a:extLst>
              <a:ext uri="{FF2B5EF4-FFF2-40B4-BE49-F238E27FC236}">
                <a16:creationId xmlns:a16="http://schemas.microsoft.com/office/drawing/2014/main" id="{8BC2EB39-6CFE-4919-9546-5F90B572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73" y="155342"/>
            <a:ext cx="3822535" cy="40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5F4CEC4-EA12-4B80-BF50-FDE2ABEF9761}"/>
              </a:ext>
            </a:extLst>
          </p:cNvPr>
          <p:cNvSpPr/>
          <p:nvPr/>
        </p:nvSpPr>
        <p:spPr>
          <a:xfrm>
            <a:off x="7936547" y="1060907"/>
            <a:ext cx="168676" cy="1889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B0D28D-281A-4E3A-A3E3-78E7CDE3C1A1}"/>
              </a:ext>
            </a:extLst>
          </p:cNvPr>
          <p:cNvSpPr/>
          <p:nvPr/>
        </p:nvSpPr>
        <p:spPr>
          <a:xfrm>
            <a:off x="10756009" y="3148642"/>
            <a:ext cx="168676" cy="1889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EAF69-E55B-464F-B82F-DECF5740607B}"/>
              </a:ext>
            </a:extLst>
          </p:cNvPr>
          <p:cNvSpPr txBox="1"/>
          <p:nvPr/>
        </p:nvSpPr>
        <p:spPr>
          <a:xfrm>
            <a:off x="6423168" y="436429"/>
            <a:ext cx="1402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Construction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93E3F5-B4EC-4B42-93F9-4A48274F588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7124504" y="744206"/>
            <a:ext cx="763479" cy="249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000898-C2CF-4098-BBED-5E1BEB91B45F}"/>
              </a:ext>
            </a:extLst>
          </p:cNvPr>
          <p:cNvSpPr txBox="1"/>
          <p:nvPr/>
        </p:nvSpPr>
        <p:spPr>
          <a:xfrm>
            <a:off x="9752032" y="3700755"/>
            <a:ext cx="1402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Port attache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9D3EEF-3193-4EA0-8B6D-2159CD7FE967}"/>
              </a:ext>
            </a:extLst>
          </p:cNvPr>
          <p:cNvCxnSpPr>
            <a:cxnSpLocks/>
          </p:cNvCxnSpPr>
          <p:nvPr/>
        </p:nvCxnSpPr>
        <p:spPr>
          <a:xfrm flipV="1">
            <a:off x="10591913" y="3429000"/>
            <a:ext cx="164096" cy="2717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istorique du PAN Charles de Gaulle (1980-1998) [in french]">
            <a:extLst>
              <a:ext uri="{FF2B5EF4-FFF2-40B4-BE49-F238E27FC236}">
                <a16:creationId xmlns:a16="http://schemas.microsoft.com/office/drawing/2014/main" id="{BC4B64C7-9BAA-4395-AFA9-13357AFB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" y="3232632"/>
            <a:ext cx="2201787" cy="35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 images : à bord du porte-avions &quot;Charles de Gaulle&quot;">
            <a:extLst>
              <a:ext uri="{FF2B5EF4-FFF2-40B4-BE49-F238E27FC236}">
                <a16:creationId xmlns:a16="http://schemas.microsoft.com/office/drawing/2014/main" id="{ADA4AA45-67C0-4449-80F7-99B9A2F8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04" y="1115917"/>
            <a:ext cx="4381961" cy="27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est - ENTRETIEN. « Quand je vois le Charles de Gaulle à Brest, je vois  les soudeurs, les - Brest.maville.com">
            <a:extLst>
              <a:ext uri="{FF2B5EF4-FFF2-40B4-BE49-F238E27FC236}">
                <a16:creationId xmlns:a16="http://schemas.microsoft.com/office/drawing/2014/main" id="{1B0EF520-A192-41C8-8B34-BF7A7DFE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71" y="3960509"/>
            <a:ext cx="3822535" cy="279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044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18F11-FC98-49AC-9FB8-D304BDF3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22" y="297656"/>
            <a:ext cx="10515600" cy="1325563"/>
          </a:xfrm>
        </p:spPr>
        <p:txBody>
          <a:bodyPr/>
          <a:lstStyle/>
          <a:p>
            <a:r>
              <a:rPr lang="fr-FR" b="1" dirty="0"/>
              <a:t>Ses caractéristiques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3E761-A096-4C9D-868D-334C7EF6E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7"/>
            <a:ext cx="5442012" cy="4417149"/>
          </a:xfrm>
        </p:spPr>
        <p:txBody>
          <a:bodyPr/>
          <a:lstStyle/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porte avion nucléaire Français (R91)</a:t>
            </a:r>
          </a:p>
          <a:p>
            <a:r>
              <a:rPr lang="fr-FR" dirty="0"/>
              <a:t>Poids : 42 500 tonnes</a:t>
            </a:r>
          </a:p>
          <a:p>
            <a:r>
              <a:rPr lang="fr-FR" dirty="0"/>
              <a:t>Longueur : 261,5 mètres</a:t>
            </a:r>
          </a:p>
          <a:p>
            <a:r>
              <a:rPr lang="fr-FR" dirty="0"/>
              <a:t>Largeur : 64,36 mètres</a:t>
            </a:r>
          </a:p>
          <a:p>
            <a:r>
              <a:rPr lang="fr-FR" dirty="0"/>
              <a:t>Hauteur : 75 mètres</a:t>
            </a:r>
          </a:p>
          <a:p>
            <a:r>
              <a:rPr lang="fr-FR" dirty="0"/>
              <a:t>Surface du pont envol : 12000 m²</a:t>
            </a:r>
          </a:p>
          <a:p>
            <a:r>
              <a:rPr lang="fr-FR" dirty="0"/>
              <a:t>Surface hangar aéronefs : 4600 m²</a:t>
            </a:r>
          </a:p>
          <a:p>
            <a:endParaRPr lang="fr-FR" dirty="0"/>
          </a:p>
        </p:txBody>
      </p:sp>
      <p:pic>
        <p:nvPicPr>
          <p:cNvPr id="2050" name="Picture 2" descr="Charles de Gaulle (porte-avions) — Wikipédia">
            <a:extLst>
              <a:ext uri="{FF2B5EF4-FFF2-40B4-BE49-F238E27FC236}">
                <a16:creationId xmlns:a16="http://schemas.microsoft.com/office/drawing/2014/main" id="{0130350A-2551-41BC-8324-3DAED7DE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77" y="1027906"/>
            <a:ext cx="66484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ulon. Le Charles-de-Gaulle de retour pour 18 mois de rénovation">
            <a:extLst>
              <a:ext uri="{FF2B5EF4-FFF2-40B4-BE49-F238E27FC236}">
                <a16:creationId xmlns:a16="http://schemas.microsoft.com/office/drawing/2014/main" id="{95811746-CB8E-4DE5-BA92-76F0FF8A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27" y="2877343"/>
            <a:ext cx="6797459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2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0E062-BCFE-4B14-840E-D9A9A770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38" y="266700"/>
            <a:ext cx="10515600" cy="1325563"/>
          </a:xfrm>
        </p:spPr>
        <p:txBody>
          <a:bodyPr/>
          <a:lstStyle/>
          <a:p>
            <a:r>
              <a:rPr lang="fr-FR" b="1" dirty="0"/>
              <a:t>Armement et GAE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08E03-9F95-4374-8242-8034C502F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17" y="1703620"/>
            <a:ext cx="5388421" cy="408940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40 aéronefs :</a:t>
            </a:r>
          </a:p>
          <a:p>
            <a:pPr lvl="1"/>
            <a:r>
              <a:rPr lang="fr-FR" dirty="0"/>
              <a:t>30-35 rafales marines</a:t>
            </a:r>
          </a:p>
          <a:p>
            <a:pPr lvl="1"/>
            <a:r>
              <a:rPr lang="fr-FR" dirty="0"/>
              <a:t>Super-étendard modernisé</a:t>
            </a:r>
          </a:p>
          <a:p>
            <a:pPr lvl="1"/>
            <a:r>
              <a:rPr lang="fr-FR" dirty="0"/>
              <a:t>2 avions de guet </a:t>
            </a:r>
            <a:r>
              <a:rPr lang="fr-FR" dirty="0" err="1"/>
              <a:t>Hawkeye</a:t>
            </a:r>
            <a:r>
              <a:rPr lang="fr-FR" dirty="0"/>
              <a:t>/ avion radar</a:t>
            </a:r>
          </a:p>
          <a:p>
            <a:pPr lvl="1"/>
            <a:r>
              <a:rPr lang="fr-FR" dirty="0"/>
              <a:t>5 hélicoptères Panther</a:t>
            </a:r>
          </a:p>
          <a:p>
            <a:r>
              <a:rPr lang="fr-FR" dirty="0"/>
              <a:t>Capacité max aérienne :100 vols/jour, pendant 7 jours</a:t>
            </a:r>
          </a:p>
          <a:p>
            <a:r>
              <a:rPr lang="fr-FR" dirty="0"/>
              <a:t>Ensemble de capteurs radars de veille</a:t>
            </a:r>
          </a:p>
          <a:p>
            <a:r>
              <a:rPr lang="fr-FR" dirty="0"/>
              <a:t>Armes auto-défense : missiles sol-air, radars, leurre anti-missile, leurre anti-torpille…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2F9F0-AF4C-410B-83DE-3A95E978F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058" y="1269876"/>
            <a:ext cx="59531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3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4689-DA5A-461C-BD7B-52E79818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fr-FR"/>
              <a:t>Catapultage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3DE65F4A-6291-90F5-A92F-C987D02D6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en-US" sz="2000"/>
              <a:t>1 avion toutes les 30 secondes</a:t>
            </a:r>
          </a:p>
          <a:p>
            <a:r>
              <a:rPr lang="en-US" sz="2000"/>
              <a:t>Avion décolle à 280 km/h</a:t>
            </a:r>
          </a:p>
          <a:p>
            <a:r>
              <a:rPr lang="en-US" sz="2000"/>
              <a:t>Propulsion à 230 km/h</a:t>
            </a:r>
          </a:p>
          <a:p>
            <a:r>
              <a:rPr lang="en-US" sz="2000"/>
              <a:t>Se mettre contre le vent</a:t>
            </a:r>
          </a:p>
          <a:p>
            <a:r>
              <a:rPr lang="en-US" sz="2000"/>
              <a:t>Porte avion doit adapter sa vitesse à la force du vent</a:t>
            </a:r>
          </a:p>
          <a:p>
            <a:r>
              <a:rPr lang="en-US" sz="2000"/>
              <a:t>Vitesse maximale du porte avion: 50 km/h = 27 noeuds</a:t>
            </a:r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560A13F-1FF1-4D8E-9201-A81E9EE4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0908" y="805022"/>
            <a:ext cx="2364317" cy="17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0" name="Picture 8" descr="Le catapultage sur porte-avions - Dossier avionslegendaires.net">
            <a:extLst>
              <a:ext uri="{FF2B5EF4-FFF2-40B4-BE49-F238E27FC236}">
                <a16:creationId xmlns:a16="http://schemas.microsoft.com/office/drawing/2014/main" id="{64CA2D61-FE1B-4DAF-9F20-6C114473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02775" y="846398"/>
            <a:ext cx="2364317" cy="169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2B0D89C-C1B0-4ADE-9F2E-A45FEA9B9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6116" y="3474720"/>
            <a:ext cx="5707016" cy="335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09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96F72-D222-4E78-98A2-18349FD0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fr-FR" b="1" dirty="0"/>
              <a:t>Equipage et ravitaillement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PHOTOS - Les 2 000 marins du porte-avions Charles-de-Gaulle de retour à  Toulon">
            <a:extLst>
              <a:ext uri="{FF2B5EF4-FFF2-40B4-BE49-F238E27FC236}">
                <a16:creationId xmlns:a16="http://schemas.microsoft.com/office/drawing/2014/main" id="{F3ABF470-DDA7-4CF6-A4BD-3C79B875F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5" r="7681" b="-4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écouvrez en images le plus gros porte-avions du monde - Capital">
            <a:extLst>
              <a:ext uri="{FF2B5EF4-FFF2-40B4-BE49-F238E27FC236}">
                <a16:creationId xmlns:a16="http://schemas.microsoft.com/office/drawing/2014/main" id="{3E179799-3E7C-4823-95F0-0207396FD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r="14135" b="1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e Charles de Gaulle et le mystère de Chypre : plus de 1000 personnes  contaminées à bord - AgoraVox le média citoyen">
            <a:extLst>
              <a:ext uri="{FF2B5EF4-FFF2-40B4-BE49-F238E27FC236}">
                <a16:creationId xmlns:a16="http://schemas.microsoft.com/office/drawing/2014/main" id="{BCCD621A-7CE4-4095-B9DE-C746050DE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r="6716" b="-4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553DA-7280-4719-9EA8-80C17570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3134273"/>
            <a:ext cx="4668256" cy="1842893"/>
          </a:xfrm>
        </p:spPr>
        <p:txBody>
          <a:bodyPr anchor="t">
            <a:normAutofit/>
          </a:bodyPr>
          <a:lstStyle/>
          <a:p>
            <a:r>
              <a:rPr lang="fr-FR" sz="1800" dirty="0"/>
              <a:t>Personnes à bord : 1950</a:t>
            </a:r>
          </a:p>
          <a:p>
            <a:r>
              <a:rPr lang="fr-FR" sz="1800" dirty="0"/>
              <a:t>1200 marins / 90 Etat-major / 600 groupe aérien</a:t>
            </a:r>
          </a:p>
          <a:p>
            <a:r>
              <a:rPr lang="fr-FR" sz="1800" dirty="0"/>
              <a:t>Ravitaillement pour les avions par un pétrolier toutes les semaines (30% carburant)</a:t>
            </a:r>
          </a:p>
        </p:txBody>
      </p:sp>
    </p:spTree>
    <p:extLst>
      <p:ext uri="{BB962C8B-B14F-4D97-AF65-F5344CB8AC3E}">
        <p14:creationId xmlns:p14="http://schemas.microsoft.com/office/powerpoint/2010/main" val="174239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9F2F0-EF64-4308-AB05-18FB4657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dirty="0" err="1">
                <a:solidFill>
                  <a:srgbClr val="FFFFFF"/>
                </a:solidFill>
              </a:rPr>
              <a:t>Moteur</a:t>
            </a:r>
            <a:r>
              <a:rPr lang="en-US" sz="5000" b="1" dirty="0">
                <a:solidFill>
                  <a:srgbClr val="FFFFFF"/>
                </a:solidFill>
              </a:rPr>
              <a:t> : </a:t>
            </a:r>
            <a:r>
              <a:rPr lang="en-US" sz="5000" b="1" dirty="0" err="1">
                <a:solidFill>
                  <a:srgbClr val="FFFFFF"/>
                </a:solidFill>
              </a:rPr>
              <a:t>porte</a:t>
            </a:r>
            <a:r>
              <a:rPr lang="en-US" sz="5000" b="1" dirty="0">
                <a:solidFill>
                  <a:srgbClr val="FFFFFF"/>
                </a:solidFill>
              </a:rPr>
              <a:t> avion à propulsion </a:t>
            </a:r>
            <a:r>
              <a:rPr lang="en-US" sz="5000" b="1" dirty="0" err="1">
                <a:solidFill>
                  <a:srgbClr val="FFFFFF"/>
                </a:solidFill>
              </a:rPr>
              <a:t>nucléaire</a:t>
            </a:r>
            <a:endParaRPr lang="en-US" sz="5000" b="1" dirty="0">
              <a:solidFill>
                <a:srgbClr val="FFFFFF"/>
              </a:solidFill>
            </a:endParaRPr>
          </a:p>
        </p:txBody>
      </p:sp>
      <p:pic>
        <p:nvPicPr>
          <p:cNvPr id="5124" name="Picture 4" descr="Porte-Avions Nucléaire ] Charles de Gaulle Tome 3 - Page 10">
            <a:extLst>
              <a:ext uri="{FF2B5EF4-FFF2-40B4-BE49-F238E27FC236}">
                <a16:creationId xmlns:a16="http://schemas.microsoft.com/office/drawing/2014/main" id="{B4C795CA-8988-4A66-86F9-80FB3527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376519"/>
            <a:ext cx="5455917" cy="386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orte-Avions Nucléaire ] Charles de Gaulle Tome 3 - Page 11">
            <a:extLst>
              <a:ext uri="{FF2B5EF4-FFF2-40B4-BE49-F238E27FC236}">
                <a16:creationId xmlns:a16="http://schemas.microsoft.com/office/drawing/2014/main" id="{10012A55-779F-49D6-AFA7-A9D3FB85BB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3" y="392019"/>
            <a:ext cx="5455917" cy="382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043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8A9900EB-AE67-4678-A183-04047B918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 b="5895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C9732-657C-4751-BC58-8BF4DDBBE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FR" sz="3600" b="1"/>
              <a:t>CONCLUSION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AEE05-D1E6-4163-B07F-C5AC66D22FE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r>
              <a:rPr lang="fr-FR" sz="1800" b="1"/>
              <a:t>Coût : 3 milliards d’euros</a:t>
            </a:r>
          </a:p>
          <a:p>
            <a:r>
              <a:rPr lang="fr-FR" sz="1800" b="1"/>
              <a:t>Symbole de puissance militaire et politique</a:t>
            </a:r>
          </a:p>
          <a:p>
            <a:r>
              <a:rPr lang="fr-FR" sz="1800" b="1"/>
              <a:t>Seuls deux pays ont porte avions avec catapulte à propulsion nucléaire : Etats Unis et la France.</a:t>
            </a:r>
          </a:p>
          <a:p>
            <a:pPr marL="0" indent="0">
              <a:buNone/>
            </a:pPr>
            <a:r>
              <a:rPr lang="fr-FR" sz="1800" b="1">
                <a:sym typeface="Wingdings" panose="05000000000000000000" pitchFamily="2" charset="2"/>
              </a:rPr>
              <a:t> Futur porte-avion de la marine nationale le PA-NG en 2038</a:t>
            </a:r>
            <a:endParaRPr lang="fr-FR" sz="1800" b="1"/>
          </a:p>
        </p:txBody>
      </p:sp>
    </p:spTree>
    <p:extLst>
      <p:ext uri="{BB962C8B-B14F-4D97-AF65-F5344CB8AC3E}">
        <p14:creationId xmlns:p14="http://schemas.microsoft.com/office/powerpoint/2010/main" val="217607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arles de Gaulle (porte-avions) — Wikipédia">
            <a:extLst>
              <a:ext uri="{FF2B5EF4-FFF2-40B4-BE49-F238E27FC236}">
                <a16:creationId xmlns:a16="http://schemas.microsoft.com/office/drawing/2014/main" id="{17988BBC-13AA-4FDD-9D94-36C801A05C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03058D-9E31-4FB4-97A9-12C7FE32B8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Merci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votre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écoute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votre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attention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808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252</Words>
  <Application>Microsoft Office PowerPoint</Application>
  <PresentationFormat>Widescreen</PresentationFormat>
  <Paragraphs>41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Exposé sur le porte-avion Charles de Gaulle </vt:lpstr>
      <vt:lpstr>Sa construction : 13 ans</vt:lpstr>
      <vt:lpstr>Ses caractéristiques</vt:lpstr>
      <vt:lpstr>Armement et GAE</vt:lpstr>
      <vt:lpstr>Catapultage</vt:lpstr>
      <vt:lpstr>Equipage et ravitaillement</vt:lpstr>
      <vt:lpstr>Moteur : porte avion à propulsion nucléaire</vt:lpstr>
      <vt:lpstr>CONCLUSION</vt:lpstr>
      <vt:lpstr>Merci de votre écoute et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Exposé sur le porte-avion Charles de Gaulle </dc:title>
  <dc:creator>Estelle</dc:creator>
  <cp:lastModifiedBy>Estelle</cp:lastModifiedBy>
  <cp:revision>4</cp:revision>
  <dcterms:created xsi:type="dcterms:W3CDTF">2022-04-23T12:46:25Z</dcterms:created>
  <dcterms:modified xsi:type="dcterms:W3CDTF">2022-04-23T14:14:25Z</dcterms:modified>
</cp:coreProperties>
</file>