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>
      <p:cViewPr>
        <p:scale>
          <a:sx n="96" d="100"/>
          <a:sy n="96" d="100"/>
        </p:scale>
        <p:origin x="-206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Yellowbelly_flound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Pegusa_lascaris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fr.wikipedia.org/wiki/So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quariophilie.org/recherche/poissons-custaces-mollusques-13-C.html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Mollusca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eodiversite.net/media20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alutie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P%C3%AAche_boucotte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ttered-up.com/2011/04/en-papillote-silly-way.htm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umami88/2459527154/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://flickr.com/photos/racingmix/404201807" TargetMode="External"/><Relationship Id="rId4" Type="http://schemas.openxmlformats.org/officeDocument/2006/relationships/hyperlink" Target="https://nl.wikipedia.org/wiki/Meuni%C3%A8re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ias.lautre.net/spip.php?article56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fr.wikipedia.org/wiki/Royaume_uni_des_Pays-Ba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6084168" y="5229200"/>
            <a:ext cx="28060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Amélia</a:t>
            </a:r>
            <a:endParaRPr lang="fr-FR" sz="2800" dirty="0"/>
          </a:p>
          <a:p>
            <a:r>
              <a:rPr lang="fr-FR" sz="2800" dirty="0" smtClean="0"/>
              <a:t>CM1C 2017/2018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BC1BAE9-DA70-496D-9DC7-1A9871D9D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71600" y="1333719"/>
            <a:ext cx="6921524" cy="4031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poisson plat marin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617442" y="1464616"/>
            <a:ext cx="76269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On trouve la sole dans l’océan atlantique et dans la mer méditerranée.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505C539-07C5-4A55-A16E-F84042E6B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15616" y="2934641"/>
            <a:ext cx="2794000" cy="2095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FF86C09-4BDC-41F6-A068-B0F720081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076056" y="2929054"/>
            <a:ext cx="2794000" cy="210108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2C497C6C-B83A-4737-9A52-E2BF0A68BD9A}"/>
              </a:ext>
            </a:extLst>
          </p:cNvPr>
          <p:cNvSpPr txBox="1">
            <a:spLocks/>
          </p:cNvSpPr>
          <p:nvPr/>
        </p:nvSpPr>
        <p:spPr>
          <a:xfrm>
            <a:off x="971601" y="5042176"/>
            <a:ext cx="6898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dirty="0">
                <a:solidFill>
                  <a:srgbClr val="222222"/>
                </a:solidFill>
                <a:latin typeface="Arial" panose="020B0604020202020204" pitchFamily="34" charset="0"/>
              </a:rPr>
              <a:t>La sole préfère les eaux peu profondes avec un fond de mer sableux ou vaseux. L'hiver, elle migre vers le large, dans des eaux plus profondes et plus chaudes.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86118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poisson plat marin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611560" y="1197788"/>
            <a:ext cx="76269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dirty="0">
                <a:solidFill>
                  <a:srgbClr val="222222"/>
                </a:solidFill>
                <a:latin typeface="Arial" panose="020B0604020202020204" pitchFamily="34" charset="0"/>
              </a:rPr>
              <a:t>La sole se nourrit la nuit de vers, de mollusques et de petits crustacés.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8308CE6-1C99-48D6-BAE8-40CEC8DDD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3568" y="2531507"/>
            <a:ext cx="2843808" cy="18958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475F4F4-22E1-4CEA-BBEA-0C7E1189C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70221" y="2531507"/>
            <a:ext cx="3130934" cy="189587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CB04DC-5F7A-4527-9F5C-0AD282EE3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699792" y="4550771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68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824AB74-6548-403E-93F0-DB1BCF5F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84" r="6" b="6"/>
          <a:stretch/>
        </p:blipFill>
        <p:spPr>
          <a:xfrm>
            <a:off x="20" y="2299716"/>
            <a:ext cx="3050602" cy="22585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96D29E5-EB25-43D6-AEAF-01AD9F9FF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848" r="6" b="6"/>
          <a:stretch/>
        </p:blipFill>
        <p:spPr>
          <a:xfrm>
            <a:off x="20" y="4599432"/>
            <a:ext cx="3050602" cy="22585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16E7379-D80F-4EB1-917E-44A7A9F25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3907" r="26984"/>
          <a:stretch/>
        </p:blipFill>
        <p:spPr>
          <a:xfrm>
            <a:off x="3048239" y="10"/>
            <a:ext cx="6095761" cy="6857990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9D36F7C4-743B-43BA-97C8-9CA75CB8761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95ACEC70-91F8-4EBC-B00E-AB97BCC0E26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72143"/>
            <a:ext cx="3048240" cy="0"/>
          </a:xfrm>
          <a:prstGeom prst="line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379B702D-092B-4767-84AE-4DC6FD6915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4575075"/>
            <a:ext cx="3048240" cy="0"/>
          </a:xfrm>
          <a:prstGeom prst="line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B849539B-3694-4E8A-A991-D68126CF33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572000" y="639400"/>
            <a:ext cx="4080510" cy="5578521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2664296" cy="1156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La sole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4857749" y="2117364"/>
            <a:ext cx="3514726" cy="37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sole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bon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poisson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avec un prix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élevé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De plus,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c’est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poisson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avec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peu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d'arêtes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Elle se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pêche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par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chalut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filets et filets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trémails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55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très bon poisson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539552" y="758645"/>
            <a:ext cx="76269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On peut cuisiner la sole de différentes manières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2E51A7-4605-4482-8561-1736CAC22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2595" y="1947065"/>
            <a:ext cx="2359956" cy="17699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1BC70AA-D98A-4565-9AF4-4ABE5F91DB4B}"/>
              </a:ext>
            </a:extLst>
          </p:cNvPr>
          <p:cNvSpPr txBox="1"/>
          <p:nvPr/>
        </p:nvSpPr>
        <p:spPr>
          <a:xfrm>
            <a:off x="515075" y="3850837"/>
            <a:ext cx="27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sole meunière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A687D5A-5ADB-443E-8A5D-B9E68CE44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9452" y="1947065"/>
            <a:ext cx="2610571" cy="176996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186A365-9EE7-4B55-BC07-41F4AE8D5FEB}"/>
              </a:ext>
            </a:extLst>
          </p:cNvPr>
          <p:cNvSpPr txBox="1"/>
          <p:nvPr/>
        </p:nvSpPr>
        <p:spPr>
          <a:xfrm>
            <a:off x="3559452" y="3819330"/>
            <a:ext cx="27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sole grillée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3F3F32A-056D-44E0-84F1-CEA0B8B25A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64471" y="4470368"/>
            <a:ext cx="2199889" cy="146430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FB442FB-44BB-4E53-868A-84573AFC35C1}"/>
              </a:ext>
            </a:extLst>
          </p:cNvPr>
          <p:cNvSpPr txBox="1"/>
          <p:nvPr/>
        </p:nvSpPr>
        <p:spPr>
          <a:xfrm>
            <a:off x="602595" y="6021288"/>
            <a:ext cx="27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sole en papillote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9D21B3F-5BAC-4E5E-97E4-053FCAA412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719402" y="4402677"/>
            <a:ext cx="2199889" cy="157072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986F768-8CB8-45A4-9278-DE0F9139B6B0}"/>
              </a:ext>
            </a:extLst>
          </p:cNvPr>
          <p:cNvSpPr txBox="1"/>
          <p:nvPr/>
        </p:nvSpPr>
        <p:spPr>
          <a:xfrm>
            <a:off x="3719402" y="5973397"/>
            <a:ext cx="27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sole farcie</a:t>
            </a:r>
          </a:p>
        </p:txBody>
      </p:sp>
    </p:spTree>
    <p:extLst>
      <p:ext uri="{BB962C8B-B14F-4D97-AF65-F5344CB8AC3E}">
        <p14:creationId xmlns:p14="http://schemas.microsoft.com/office/powerpoint/2010/main" xmlns="" val="384975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poisson sauvage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539552" y="1333719"/>
            <a:ext cx="762696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La sole est un poisson sauvage, c’est-à-dire qu’il vit en liberté dans les mers et les océans. Il commence à y avoir quelques élevages aux pays-bas.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7AA4370-CC49-4F44-AB36-0CF80F046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422663" y="2774400"/>
            <a:ext cx="4232595" cy="35730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1CC6504-714F-4BC6-A6A5-F55A0AF3E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30769" y="3356992"/>
            <a:ext cx="3961126" cy="21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0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poisson et une espèce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539552" y="1268761"/>
            <a:ext cx="7626965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La sole est un poisson appelé sole commune. C’est celui que nous venons de présenter. C’est aussi le nom d’une espèce regroupant de nombreux poissons :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- Petite sole jaune - Microchirus boscanion</a:t>
            </a:r>
          </a:p>
          <a:p>
            <a:pPr algn="l"/>
            <a:r>
              <a:rPr lang="fr-FR" sz="2800" dirty="0"/>
              <a:t>- Sole à joue tachetée - Trinectes opercularis</a:t>
            </a:r>
          </a:p>
          <a:p>
            <a:pPr algn="l"/>
            <a:r>
              <a:rPr lang="fr-FR" sz="2800" dirty="0"/>
              <a:t>- Sole à six yeux - Dicologlossa hexophthalma</a:t>
            </a:r>
          </a:p>
          <a:p>
            <a:pPr algn="l"/>
            <a:r>
              <a:rPr lang="fr-FR" sz="2800" dirty="0"/>
              <a:t>- Sole achire - Achirus lineatus</a:t>
            </a:r>
          </a:p>
          <a:p>
            <a:pPr algn="l"/>
            <a:r>
              <a:rPr lang="fr-FR" sz="2800" dirty="0"/>
              <a:t>- Sole adriatique - Pegusa impar</a:t>
            </a:r>
          </a:p>
          <a:p>
            <a:pPr algn="l"/>
            <a:r>
              <a:rPr lang="fr-FR" sz="2800" dirty="0"/>
              <a:t>- Sole américaine - Achirus lineatus</a:t>
            </a:r>
          </a:p>
          <a:p>
            <a:pPr algn="l"/>
            <a:r>
              <a:rPr lang="fr-FR" sz="2800" dirty="0"/>
              <a:t>- Sole australe occidentale - Austroglossus microlepis</a:t>
            </a:r>
          </a:p>
          <a:p>
            <a:pPr algn="l"/>
            <a:r>
              <a:rPr lang="fr-FR" sz="2800" dirty="0"/>
              <a:t>- Sole bavoche - Trinectes maculatus</a:t>
            </a:r>
          </a:p>
          <a:p>
            <a:pPr algn="l"/>
            <a:r>
              <a:rPr lang="fr-FR" sz="2800" dirty="0"/>
              <a:t>- Sole commune - Solea </a:t>
            </a:r>
            <a:r>
              <a:rPr lang="fr-FR" sz="2800" dirty="0"/>
              <a:t>solea</a:t>
            </a:r>
            <a:endParaRPr lang="fr-FR" sz="2800" dirty="0"/>
          </a:p>
          <a:p>
            <a:pPr algn="l"/>
            <a:r>
              <a:rPr lang="fr-FR" sz="2800" dirty="0"/>
              <a:t>- Sole d'orient  - Brachirus orientalis</a:t>
            </a:r>
          </a:p>
        </p:txBody>
      </p:sp>
    </p:spTree>
    <p:extLst>
      <p:ext uri="{BB962C8B-B14F-4D97-AF65-F5344CB8AC3E}">
        <p14:creationId xmlns:p14="http://schemas.microsoft.com/office/powerpoint/2010/main" xmlns="" val="99977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un poisson et une espèce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539552" y="1268761"/>
            <a:ext cx="7626965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- Sole de Cadenat - Pegusa cadenati</a:t>
            </a:r>
          </a:p>
          <a:p>
            <a:pPr algn="l"/>
            <a:r>
              <a:rPr lang="fr-FR" sz="2800" dirty="0"/>
              <a:t>- Sole de Commerson - Synaptura commersonnii</a:t>
            </a:r>
          </a:p>
          <a:p>
            <a:pPr algn="l"/>
            <a:r>
              <a:rPr lang="fr-FR" sz="2800" dirty="0"/>
              <a:t>- Sole de Frechkop - Microchirus frechkopi</a:t>
            </a:r>
          </a:p>
          <a:p>
            <a:pPr algn="l"/>
            <a:r>
              <a:rPr lang="fr-FR" sz="2800" dirty="0"/>
              <a:t>- Sole de Herre - Aseraggodes herrei</a:t>
            </a:r>
          </a:p>
          <a:p>
            <a:pPr algn="l"/>
            <a:r>
              <a:rPr lang="fr-FR" sz="2800" dirty="0"/>
              <a:t>- Sole de lait - Pardachirus marmoratus</a:t>
            </a:r>
          </a:p>
          <a:p>
            <a:pPr algn="l"/>
            <a:r>
              <a:rPr lang="fr-FR" sz="2800" dirty="0"/>
              <a:t>- Sole de Mazatlan - Achirus mazatlanus</a:t>
            </a:r>
          </a:p>
          <a:p>
            <a:pPr marL="457200" indent="-457200" algn="l">
              <a:buFontTx/>
              <a:buChar char="-"/>
            </a:pPr>
            <a:r>
              <a:rPr lang="fr-FR" sz="2800" dirty="0"/>
              <a:t>Sole de Mer Égée - Pegusa lascaris</a:t>
            </a:r>
          </a:p>
          <a:p>
            <a:pPr marL="457200" indent="-457200" algn="l">
              <a:buFontTx/>
              <a:buChar char="-"/>
            </a:pPr>
            <a:endParaRPr lang="fr-FR" sz="2800" dirty="0"/>
          </a:p>
          <a:p>
            <a:pPr algn="l"/>
            <a:r>
              <a:rPr lang="fr-FR" sz="2800" dirty="0"/>
              <a:t>Et encore beaucoup d’autres…</a:t>
            </a:r>
          </a:p>
        </p:txBody>
      </p:sp>
    </p:spTree>
    <p:extLst>
      <p:ext uri="{BB962C8B-B14F-4D97-AF65-F5344CB8AC3E}">
        <p14:creationId xmlns:p14="http://schemas.microsoft.com/office/powerpoint/2010/main" xmlns="" val="179095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30" descr="C:\Users\Tom\AppData\Local\Microsoft\Windows\Temporary Internet Files\Content.IE5\54P6HUVA\MPj04384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136306"/>
            <a:ext cx="7772400" cy="1470025"/>
          </a:xfrm>
        </p:spPr>
        <p:txBody>
          <a:bodyPr/>
          <a:lstStyle/>
          <a:p>
            <a:r>
              <a:rPr lang="fr-FR" dirty="0"/>
              <a:t>La sole, le jeu Vrai / Faux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523EA34F-625A-45C8-A847-B315C7D87BFD}"/>
              </a:ext>
            </a:extLst>
          </p:cNvPr>
          <p:cNvSpPr txBox="1">
            <a:spLocks/>
          </p:cNvSpPr>
          <p:nvPr/>
        </p:nvSpPr>
        <p:spPr>
          <a:xfrm>
            <a:off x="539552" y="1268761"/>
            <a:ext cx="7626965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/>
              <a:t>Question :</a:t>
            </a:r>
          </a:p>
          <a:p>
            <a:pPr algn="l"/>
            <a:r>
              <a:rPr lang="fr-FR" sz="2800" dirty="0"/>
              <a:t>On trouve la sole dans l’océan atlantique ?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Question : </a:t>
            </a:r>
          </a:p>
          <a:p>
            <a:pPr algn="l"/>
            <a:r>
              <a:rPr lang="fr-FR" sz="2800" dirty="0"/>
              <a:t>La sole mange d’autres poissons ?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Question :</a:t>
            </a:r>
          </a:p>
          <a:p>
            <a:pPr algn="l"/>
            <a:r>
              <a:rPr lang="fr-FR" sz="2800" dirty="0"/>
              <a:t>La sole est un poisson sauvage ? </a:t>
            </a:r>
          </a:p>
          <a:p>
            <a:pPr algn="l"/>
            <a:endParaRPr lang="fr-FR" sz="2800" dirty="0"/>
          </a:p>
          <a:p>
            <a:pPr algn="l"/>
            <a:r>
              <a:rPr lang="fr-FR" sz="2800" dirty="0"/>
              <a:t>Question :</a:t>
            </a:r>
          </a:p>
          <a:p>
            <a:pPr algn="l"/>
            <a:r>
              <a:rPr lang="fr-FR" sz="2800" dirty="0"/>
              <a:t>La sole est le nom d’un poisson mais c’est aussi le nom d’une espèce marine regroupant plusieurs poissons ?</a:t>
            </a:r>
          </a:p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367482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54A0C5-4F50-49E9-A51F-2DD3A6D2D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mer - Sous l'eau</Template>
  <TotalTime>111</TotalTime>
  <Words>401</Words>
  <Application>Microsoft Office PowerPoint</Application>
  <PresentationFormat>Affichage à l'écran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La sole</vt:lpstr>
      <vt:lpstr>La sole, un poisson plat marin</vt:lpstr>
      <vt:lpstr>La sole, un poisson plat marin</vt:lpstr>
      <vt:lpstr>La sole</vt:lpstr>
      <vt:lpstr>La sole, un très bon poisson</vt:lpstr>
      <vt:lpstr>La sole, un poisson sauvage</vt:lpstr>
      <vt:lpstr>La sole, un poisson et une espèce</vt:lpstr>
      <vt:lpstr>La sole, un poisson et une espèce</vt:lpstr>
      <vt:lpstr>La sole, le jeu Vrai / Faux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sole</dc:title>
  <dc:creator>stenger mathieu</dc:creator>
  <cp:keywords/>
  <cp:lastModifiedBy>Alain</cp:lastModifiedBy>
  <cp:revision>12</cp:revision>
  <cp:lastPrinted>2018-02-03T09:58:45Z</cp:lastPrinted>
  <dcterms:created xsi:type="dcterms:W3CDTF">2018-02-03T08:12:08Z</dcterms:created>
  <dcterms:modified xsi:type="dcterms:W3CDTF">2018-03-01T07:44:39Z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TC300073919990</vt:lpwstr>
  </property>
</Properties>
</file>